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BB388-F17D-43ED-A301-A16F9FF10AE8}" v="10" dt="2022-08-01T03:23:49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8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Thị Minh Khoa" userId="ce0bfe92-6d66-4529-b90d-4e135c868503" providerId="ADAL" clId="{8CFBB388-F17D-43ED-A301-A16F9FF10AE8}"/>
    <pc:docChg chg="custSel addSld delSld modSld">
      <pc:chgData name="Trần Thị Minh Khoa" userId="ce0bfe92-6d66-4529-b90d-4e135c868503" providerId="ADAL" clId="{8CFBB388-F17D-43ED-A301-A16F9FF10AE8}" dt="2022-08-01T03:23:49.284" v="86" actId="1076"/>
      <pc:docMkLst>
        <pc:docMk/>
      </pc:docMkLst>
      <pc:sldChg chg="del">
        <pc:chgData name="Trần Thị Minh Khoa" userId="ce0bfe92-6d66-4529-b90d-4e135c868503" providerId="ADAL" clId="{8CFBB388-F17D-43ED-A301-A16F9FF10AE8}" dt="2022-08-01T03:18:55.809" v="79" actId="47"/>
        <pc:sldMkLst>
          <pc:docMk/>
          <pc:sldMk cId="1435730301" sldId="256"/>
        </pc:sldMkLst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2995140120" sldId="257"/>
        </pc:sldMkLst>
      </pc:sldChg>
      <pc:sldChg chg="addSp delSp modSp add mod setBg delDesignElem">
        <pc:chgData name="Trần Thị Minh Khoa" userId="ce0bfe92-6d66-4529-b90d-4e135c868503" providerId="ADAL" clId="{8CFBB388-F17D-43ED-A301-A16F9FF10AE8}" dt="2022-08-01T03:23:36.813" v="85" actId="1076"/>
        <pc:sldMkLst>
          <pc:docMk/>
          <pc:sldMk cId="489577822" sldId="258"/>
        </pc:sldMkLst>
        <pc:spChg chg="mod">
          <ac:chgData name="Trần Thị Minh Khoa" userId="ce0bfe92-6d66-4529-b90d-4e135c868503" providerId="ADAL" clId="{8CFBB388-F17D-43ED-A301-A16F9FF10AE8}" dt="2022-08-01T03:23:36.813" v="85" actId="1076"/>
          <ac:spMkLst>
            <pc:docMk/>
            <pc:sldMk cId="489577822" sldId="258"/>
            <ac:spMk id="49156" creationId="{00000000-0000-0000-0000-000000000000}"/>
          </ac:spMkLst>
        </pc:spChg>
        <pc:spChg chg="del">
          <ac:chgData name="Trần Thị Minh Khoa" userId="ce0bfe92-6d66-4529-b90d-4e135c868503" providerId="ADAL" clId="{8CFBB388-F17D-43ED-A301-A16F9FF10AE8}" dt="2022-08-01T03:18:28.737" v="28"/>
          <ac:spMkLst>
            <pc:docMk/>
            <pc:sldMk cId="489577822" sldId="258"/>
            <ac:spMk id="49158" creationId="{D009D6D5-DAC2-4A8B-A17A-E206B9012D09}"/>
          </ac:spMkLst>
        </pc:spChg>
        <pc:picChg chg="add mod">
          <ac:chgData name="Trần Thị Minh Khoa" userId="ce0bfe92-6d66-4529-b90d-4e135c868503" providerId="ADAL" clId="{8CFBB388-F17D-43ED-A301-A16F9FF10AE8}" dt="2022-08-01T03:23:30.564" v="83" actId="1076"/>
          <ac:picMkLst>
            <pc:docMk/>
            <pc:sldMk cId="489577822" sldId="258"/>
            <ac:picMk id="6" creationId="{C0343778-96B8-0F6C-60D2-BCA491B327FD}"/>
          </ac:picMkLst>
        </pc:picChg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1165133869" sldId="258"/>
        </pc:sldMkLst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2982080325" sldId="259"/>
        </pc:sldMkLst>
      </pc:sldChg>
      <pc:sldChg chg="modSp add mod">
        <pc:chgData name="Trần Thị Minh Khoa" userId="ce0bfe92-6d66-4529-b90d-4e135c868503" providerId="ADAL" clId="{8CFBB388-F17D-43ED-A301-A16F9FF10AE8}" dt="2022-08-01T03:17:48.945" v="2" actId="27636"/>
        <pc:sldMkLst>
          <pc:docMk/>
          <pc:sldMk cId="0" sldId="260"/>
        </pc:sldMkLst>
        <pc:spChg chg="mod">
          <ac:chgData name="Trần Thị Minh Khoa" userId="ce0bfe92-6d66-4529-b90d-4e135c868503" providerId="ADAL" clId="{8CFBB388-F17D-43ED-A301-A16F9FF10AE8}" dt="2022-08-01T03:17:48.945" v="2" actId="27636"/>
          <ac:spMkLst>
            <pc:docMk/>
            <pc:sldMk cId="0" sldId="260"/>
            <ac:spMk id="5122" creationId="{8EE729ED-4D39-6523-5A5E-1EA697555D88}"/>
          </ac:spMkLst>
        </pc:spChg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882808944" sldId="260"/>
        </pc:sldMkLst>
      </pc:sldChg>
      <pc:sldChg chg="modSp add mod">
        <pc:chgData name="Trần Thị Minh Khoa" userId="ce0bfe92-6d66-4529-b90d-4e135c868503" providerId="ADAL" clId="{8CFBB388-F17D-43ED-A301-A16F9FF10AE8}" dt="2022-08-01T03:19:13.015" v="81" actId="14100"/>
        <pc:sldMkLst>
          <pc:docMk/>
          <pc:sldMk cId="0" sldId="261"/>
        </pc:sldMkLst>
        <pc:spChg chg="mod">
          <ac:chgData name="Trần Thị Minh Khoa" userId="ce0bfe92-6d66-4529-b90d-4e135c868503" providerId="ADAL" clId="{8CFBB388-F17D-43ED-A301-A16F9FF10AE8}" dt="2022-08-01T03:17:48.948" v="3" actId="27636"/>
          <ac:spMkLst>
            <pc:docMk/>
            <pc:sldMk cId="0" sldId="261"/>
            <ac:spMk id="6147" creationId="{28A6DD1C-B8B7-C7CE-28B2-58DF13300188}"/>
          </ac:spMkLst>
        </pc:spChg>
        <pc:picChg chg="mod">
          <ac:chgData name="Trần Thị Minh Khoa" userId="ce0bfe92-6d66-4529-b90d-4e135c868503" providerId="ADAL" clId="{8CFBB388-F17D-43ED-A301-A16F9FF10AE8}" dt="2022-08-01T03:19:13.015" v="81" actId="14100"/>
          <ac:picMkLst>
            <pc:docMk/>
            <pc:sldMk cId="0" sldId="261"/>
            <ac:picMk id="6148" creationId="{FEF724E1-ACA6-6871-AC75-F20AF368E4C9}"/>
          </ac:picMkLst>
        </pc:picChg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988218849" sldId="261"/>
        </pc:sldMkLst>
      </pc:sldChg>
      <pc:sldChg chg="modSp add mod">
        <pc:chgData name="Trần Thị Minh Khoa" userId="ce0bfe92-6d66-4529-b90d-4e135c868503" providerId="ADAL" clId="{8CFBB388-F17D-43ED-A301-A16F9FF10AE8}" dt="2022-08-01T03:17:48.963" v="4" actId="27636"/>
        <pc:sldMkLst>
          <pc:docMk/>
          <pc:sldMk cId="0" sldId="262"/>
        </pc:sldMkLst>
        <pc:spChg chg="mod">
          <ac:chgData name="Trần Thị Minh Khoa" userId="ce0bfe92-6d66-4529-b90d-4e135c868503" providerId="ADAL" clId="{8CFBB388-F17D-43ED-A301-A16F9FF10AE8}" dt="2022-08-01T03:17:48.963" v="4" actId="27636"/>
          <ac:spMkLst>
            <pc:docMk/>
            <pc:sldMk cId="0" sldId="262"/>
            <ac:spMk id="7171" creationId="{4D1C7D1C-8267-2119-5286-B2AD3B05A04A}"/>
          </ac:spMkLst>
        </pc:spChg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2662987589" sldId="262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63"/>
        </pc:sldMkLst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2901657397" sldId="263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64"/>
        </pc:sldMkLst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4095964087" sldId="264"/>
        </pc:sldMkLst>
      </pc:sldChg>
      <pc:sldChg chg="modSp add mod">
        <pc:chgData name="Trần Thị Minh Khoa" userId="ce0bfe92-6d66-4529-b90d-4e135c868503" providerId="ADAL" clId="{8CFBB388-F17D-43ED-A301-A16F9FF10AE8}" dt="2022-08-01T03:17:48.963" v="5" actId="27636"/>
        <pc:sldMkLst>
          <pc:docMk/>
          <pc:sldMk cId="0" sldId="265"/>
        </pc:sldMkLst>
        <pc:spChg chg="mod">
          <ac:chgData name="Trần Thị Minh Khoa" userId="ce0bfe92-6d66-4529-b90d-4e135c868503" providerId="ADAL" clId="{8CFBB388-F17D-43ED-A301-A16F9FF10AE8}" dt="2022-08-01T03:17:48.963" v="5" actId="27636"/>
          <ac:spMkLst>
            <pc:docMk/>
            <pc:sldMk cId="0" sldId="265"/>
            <ac:spMk id="10243" creationId="{25BAE2CE-592F-9E63-E76F-A151985D8A95}"/>
          </ac:spMkLst>
        </pc:spChg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3882232305" sldId="265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66"/>
        </pc:sldMkLst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2854705220" sldId="266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67"/>
        </pc:sldMkLst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1260541151" sldId="267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68"/>
        </pc:sldMkLst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3773424023" sldId="268"/>
        </pc:sldMkLst>
      </pc:sldChg>
      <pc:sldChg chg="modSp add mod">
        <pc:chgData name="Trần Thị Minh Khoa" userId="ce0bfe92-6d66-4529-b90d-4e135c868503" providerId="ADAL" clId="{8CFBB388-F17D-43ED-A301-A16F9FF10AE8}" dt="2022-08-01T03:17:48.979" v="6" actId="27636"/>
        <pc:sldMkLst>
          <pc:docMk/>
          <pc:sldMk cId="0" sldId="269"/>
        </pc:sldMkLst>
        <pc:spChg chg="mod">
          <ac:chgData name="Trần Thị Minh Khoa" userId="ce0bfe92-6d66-4529-b90d-4e135c868503" providerId="ADAL" clId="{8CFBB388-F17D-43ED-A301-A16F9FF10AE8}" dt="2022-08-01T03:17:48.979" v="6" actId="27636"/>
          <ac:spMkLst>
            <pc:docMk/>
            <pc:sldMk cId="0" sldId="269"/>
            <ac:spMk id="14339" creationId="{D30EF7AC-377A-30B7-9C14-03B2BB34DCFB}"/>
          </ac:spMkLst>
        </pc:spChg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4052655033" sldId="269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70"/>
        </pc:sldMkLst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831466595" sldId="270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71"/>
        </pc:sldMkLst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3699855854" sldId="271"/>
        </pc:sldMkLst>
      </pc:sldChg>
      <pc:sldChg chg="modSp add">
        <pc:chgData name="Trần Thị Minh Khoa" userId="ce0bfe92-6d66-4529-b90d-4e135c868503" providerId="ADAL" clId="{8CFBB388-F17D-43ED-A301-A16F9FF10AE8}" dt="2022-08-01T03:23:49.284" v="86" actId="1076"/>
        <pc:sldMkLst>
          <pc:docMk/>
          <pc:sldMk cId="0" sldId="272"/>
        </pc:sldMkLst>
        <pc:picChg chg="mod">
          <ac:chgData name="Trần Thị Minh Khoa" userId="ce0bfe92-6d66-4529-b90d-4e135c868503" providerId="ADAL" clId="{8CFBB388-F17D-43ED-A301-A16F9FF10AE8}" dt="2022-08-01T03:23:49.284" v="86" actId="1076"/>
          <ac:picMkLst>
            <pc:docMk/>
            <pc:sldMk cId="0" sldId="272"/>
            <ac:picMk id="17412" creationId="{BE5E1C9B-7CF8-23F7-10C1-946BBA86FBB3}"/>
          </ac:picMkLst>
        </pc:picChg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2557009706" sldId="272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73"/>
        </pc:sldMkLst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2734163601" sldId="273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74"/>
        </pc:sldMkLst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1989418441" sldId="274"/>
        </pc:sldMkLst>
      </pc:sldChg>
      <pc:sldChg chg="modSp add mod">
        <pc:chgData name="Trần Thị Minh Khoa" userId="ce0bfe92-6d66-4529-b90d-4e135c868503" providerId="ADAL" clId="{8CFBB388-F17D-43ED-A301-A16F9FF10AE8}" dt="2022-08-01T03:17:48.995" v="7" actId="27636"/>
        <pc:sldMkLst>
          <pc:docMk/>
          <pc:sldMk cId="0" sldId="275"/>
        </pc:sldMkLst>
        <pc:spChg chg="mod">
          <ac:chgData name="Trần Thị Minh Khoa" userId="ce0bfe92-6d66-4529-b90d-4e135c868503" providerId="ADAL" clId="{8CFBB388-F17D-43ED-A301-A16F9FF10AE8}" dt="2022-08-01T03:17:48.995" v="7" actId="27636"/>
          <ac:spMkLst>
            <pc:docMk/>
            <pc:sldMk cId="0" sldId="275"/>
            <ac:spMk id="20483" creationId="{75623F2B-D1DA-983C-EFD8-CE2F3F7CCA78}"/>
          </ac:spMkLst>
        </pc:spChg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245285214" sldId="275"/>
        </pc:sldMkLst>
      </pc:sldChg>
      <pc:sldChg chg="modSp add mod">
        <pc:chgData name="Trần Thị Minh Khoa" userId="ce0bfe92-6d66-4529-b90d-4e135c868503" providerId="ADAL" clId="{8CFBB388-F17D-43ED-A301-A16F9FF10AE8}" dt="2022-08-01T03:17:48.995" v="8" actId="27636"/>
        <pc:sldMkLst>
          <pc:docMk/>
          <pc:sldMk cId="0" sldId="276"/>
        </pc:sldMkLst>
        <pc:spChg chg="mod">
          <ac:chgData name="Trần Thị Minh Khoa" userId="ce0bfe92-6d66-4529-b90d-4e135c868503" providerId="ADAL" clId="{8CFBB388-F17D-43ED-A301-A16F9FF10AE8}" dt="2022-08-01T03:17:48.995" v="8" actId="27636"/>
          <ac:spMkLst>
            <pc:docMk/>
            <pc:sldMk cId="0" sldId="276"/>
            <ac:spMk id="21506" creationId="{17766AD0-FBAC-F571-938C-BA12446441D6}"/>
          </ac:spMkLst>
        </pc:spChg>
      </pc:sldChg>
      <pc:sldChg chg="del">
        <pc:chgData name="Trần Thị Minh Khoa" userId="ce0bfe92-6d66-4529-b90d-4e135c868503" providerId="ADAL" clId="{8CFBB388-F17D-43ED-A301-A16F9FF10AE8}" dt="2022-08-01T03:17:47.068" v="0" actId="47"/>
        <pc:sldMkLst>
          <pc:docMk/>
          <pc:sldMk cId="3465168022" sldId="276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77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78"/>
        </pc:sldMkLst>
      </pc:sldChg>
      <pc:sldChg chg="modSp add mod">
        <pc:chgData name="Trần Thị Minh Khoa" userId="ce0bfe92-6d66-4529-b90d-4e135c868503" providerId="ADAL" clId="{8CFBB388-F17D-43ED-A301-A16F9FF10AE8}" dt="2022-08-01T03:17:49.010" v="9" actId="27636"/>
        <pc:sldMkLst>
          <pc:docMk/>
          <pc:sldMk cId="0" sldId="279"/>
        </pc:sldMkLst>
        <pc:spChg chg="mod">
          <ac:chgData name="Trần Thị Minh Khoa" userId="ce0bfe92-6d66-4529-b90d-4e135c868503" providerId="ADAL" clId="{8CFBB388-F17D-43ED-A301-A16F9FF10AE8}" dt="2022-08-01T03:17:49.010" v="9" actId="27636"/>
          <ac:spMkLst>
            <pc:docMk/>
            <pc:sldMk cId="0" sldId="279"/>
            <ac:spMk id="24579" creationId="{3EEFA185-F311-A853-4E0F-318075760EB4}"/>
          </ac:spMkLst>
        </pc:spChg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80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81"/>
        </pc:sldMkLst>
      </pc:sldChg>
      <pc:sldChg chg="modSp add mod">
        <pc:chgData name="Trần Thị Minh Khoa" userId="ce0bfe92-6d66-4529-b90d-4e135c868503" providerId="ADAL" clId="{8CFBB388-F17D-43ED-A301-A16F9FF10AE8}" dt="2022-08-01T03:17:49.026" v="11" actId="27636"/>
        <pc:sldMkLst>
          <pc:docMk/>
          <pc:sldMk cId="0" sldId="282"/>
        </pc:sldMkLst>
        <pc:spChg chg="mod">
          <ac:chgData name="Trần Thị Minh Khoa" userId="ce0bfe92-6d66-4529-b90d-4e135c868503" providerId="ADAL" clId="{8CFBB388-F17D-43ED-A301-A16F9FF10AE8}" dt="2022-08-01T03:17:49.026" v="11" actId="27636"/>
          <ac:spMkLst>
            <pc:docMk/>
            <pc:sldMk cId="0" sldId="282"/>
            <ac:spMk id="27650" creationId="{B9DDB8D8-9F3B-F0C2-197D-B60AD37479B7}"/>
          </ac:spMkLst>
        </pc:spChg>
        <pc:spChg chg="mod">
          <ac:chgData name="Trần Thị Minh Khoa" userId="ce0bfe92-6d66-4529-b90d-4e135c868503" providerId="ADAL" clId="{8CFBB388-F17D-43ED-A301-A16F9FF10AE8}" dt="2022-08-01T03:17:49.026" v="10" actId="27636"/>
          <ac:spMkLst>
            <pc:docMk/>
            <pc:sldMk cId="0" sldId="282"/>
            <ac:spMk id="27651" creationId="{C3756660-86B7-4A39-FA11-671561B793E5}"/>
          </ac:spMkLst>
        </pc:spChg>
      </pc:sldChg>
      <pc:sldChg chg="modSp add mod">
        <pc:chgData name="Trần Thị Minh Khoa" userId="ce0bfe92-6d66-4529-b90d-4e135c868503" providerId="ADAL" clId="{8CFBB388-F17D-43ED-A301-A16F9FF10AE8}" dt="2022-08-01T03:17:49.026" v="12" actId="27636"/>
        <pc:sldMkLst>
          <pc:docMk/>
          <pc:sldMk cId="0" sldId="283"/>
        </pc:sldMkLst>
        <pc:spChg chg="mod">
          <ac:chgData name="Trần Thị Minh Khoa" userId="ce0bfe92-6d66-4529-b90d-4e135c868503" providerId="ADAL" clId="{8CFBB388-F17D-43ED-A301-A16F9FF10AE8}" dt="2022-08-01T03:17:49.026" v="12" actId="27636"/>
          <ac:spMkLst>
            <pc:docMk/>
            <pc:sldMk cId="0" sldId="283"/>
            <ac:spMk id="28675" creationId="{1E2997C3-470A-8206-28C8-AE9AE3A82633}"/>
          </ac:spMkLst>
        </pc:spChg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84"/>
        </pc:sldMkLst>
      </pc:sldChg>
      <pc:sldChg chg="modSp add mod">
        <pc:chgData name="Trần Thị Minh Khoa" userId="ce0bfe92-6d66-4529-b90d-4e135c868503" providerId="ADAL" clId="{8CFBB388-F17D-43ED-A301-A16F9FF10AE8}" dt="2022-08-01T03:17:49.041" v="13" actId="27636"/>
        <pc:sldMkLst>
          <pc:docMk/>
          <pc:sldMk cId="0" sldId="285"/>
        </pc:sldMkLst>
        <pc:spChg chg="mod">
          <ac:chgData name="Trần Thị Minh Khoa" userId="ce0bfe92-6d66-4529-b90d-4e135c868503" providerId="ADAL" clId="{8CFBB388-F17D-43ED-A301-A16F9FF10AE8}" dt="2022-08-01T03:17:49.041" v="13" actId="27636"/>
          <ac:spMkLst>
            <pc:docMk/>
            <pc:sldMk cId="0" sldId="285"/>
            <ac:spMk id="30723" creationId="{29EA0072-4567-2624-BCB1-33DAF5BC0D6E}"/>
          </ac:spMkLst>
        </pc:spChg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86"/>
        </pc:sldMkLst>
      </pc:sldChg>
      <pc:sldChg chg="modSp add mod">
        <pc:chgData name="Trần Thị Minh Khoa" userId="ce0bfe92-6d66-4529-b90d-4e135c868503" providerId="ADAL" clId="{8CFBB388-F17D-43ED-A301-A16F9FF10AE8}" dt="2022-08-01T03:17:49.057" v="14" actId="27636"/>
        <pc:sldMkLst>
          <pc:docMk/>
          <pc:sldMk cId="0" sldId="287"/>
        </pc:sldMkLst>
        <pc:spChg chg="mod">
          <ac:chgData name="Trần Thị Minh Khoa" userId="ce0bfe92-6d66-4529-b90d-4e135c868503" providerId="ADAL" clId="{8CFBB388-F17D-43ED-A301-A16F9FF10AE8}" dt="2022-08-01T03:17:49.057" v="14" actId="27636"/>
          <ac:spMkLst>
            <pc:docMk/>
            <pc:sldMk cId="0" sldId="287"/>
            <ac:spMk id="32770" creationId="{E0D8886C-2DEB-5EFD-3F30-03E4E39B33CD}"/>
          </ac:spMkLst>
        </pc:spChg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88"/>
        </pc:sldMkLst>
      </pc:sldChg>
      <pc:sldChg chg="modSp add mod">
        <pc:chgData name="Trần Thị Minh Khoa" userId="ce0bfe92-6d66-4529-b90d-4e135c868503" providerId="ADAL" clId="{8CFBB388-F17D-43ED-A301-A16F9FF10AE8}" dt="2022-08-01T03:17:49.057" v="15" actId="27636"/>
        <pc:sldMkLst>
          <pc:docMk/>
          <pc:sldMk cId="0" sldId="289"/>
        </pc:sldMkLst>
        <pc:spChg chg="mod">
          <ac:chgData name="Trần Thị Minh Khoa" userId="ce0bfe92-6d66-4529-b90d-4e135c868503" providerId="ADAL" clId="{8CFBB388-F17D-43ED-A301-A16F9FF10AE8}" dt="2022-08-01T03:17:49.057" v="15" actId="27636"/>
          <ac:spMkLst>
            <pc:docMk/>
            <pc:sldMk cId="0" sldId="289"/>
            <ac:spMk id="34818" creationId="{205EEC3E-62D1-89E2-F186-2561F7B1C073}"/>
          </ac:spMkLst>
        </pc:spChg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90"/>
        </pc:sldMkLst>
      </pc:sldChg>
      <pc:sldChg chg="modSp add mod">
        <pc:chgData name="Trần Thị Minh Khoa" userId="ce0bfe92-6d66-4529-b90d-4e135c868503" providerId="ADAL" clId="{8CFBB388-F17D-43ED-A301-A16F9FF10AE8}" dt="2022-08-01T03:17:49.073" v="16" actId="27636"/>
        <pc:sldMkLst>
          <pc:docMk/>
          <pc:sldMk cId="0" sldId="291"/>
        </pc:sldMkLst>
        <pc:spChg chg="mod">
          <ac:chgData name="Trần Thị Minh Khoa" userId="ce0bfe92-6d66-4529-b90d-4e135c868503" providerId="ADAL" clId="{8CFBB388-F17D-43ED-A301-A16F9FF10AE8}" dt="2022-08-01T03:17:49.073" v="16" actId="27636"/>
          <ac:spMkLst>
            <pc:docMk/>
            <pc:sldMk cId="0" sldId="291"/>
            <ac:spMk id="36867" creationId="{F13619AC-20D5-F723-B9B0-5A9C3EE84D18}"/>
          </ac:spMkLst>
        </pc:spChg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92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93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94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95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96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97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98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299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00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01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02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03"/>
        </pc:sldMkLst>
      </pc:sldChg>
      <pc:sldChg chg="modSp add mod">
        <pc:chgData name="Trần Thị Minh Khoa" userId="ce0bfe92-6d66-4529-b90d-4e135c868503" providerId="ADAL" clId="{8CFBB388-F17D-43ED-A301-A16F9FF10AE8}" dt="2022-08-01T03:17:49.088" v="17" actId="27636"/>
        <pc:sldMkLst>
          <pc:docMk/>
          <pc:sldMk cId="0" sldId="304"/>
        </pc:sldMkLst>
        <pc:spChg chg="mod">
          <ac:chgData name="Trần Thị Minh Khoa" userId="ce0bfe92-6d66-4529-b90d-4e135c868503" providerId="ADAL" clId="{8CFBB388-F17D-43ED-A301-A16F9FF10AE8}" dt="2022-08-01T03:17:49.088" v="17" actId="27636"/>
          <ac:spMkLst>
            <pc:docMk/>
            <pc:sldMk cId="0" sldId="304"/>
            <ac:spMk id="50179" creationId="{2D3A26BC-65EF-F3EC-7A29-A830808DFD94}"/>
          </ac:spMkLst>
        </pc:spChg>
      </pc:sldChg>
      <pc:sldChg chg="modSp add mod">
        <pc:chgData name="Trần Thị Minh Khoa" userId="ce0bfe92-6d66-4529-b90d-4e135c868503" providerId="ADAL" clId="{8CFBB388-F17D-43ED-A301-A16F9FF10AE8}" dt="2022-08-01T03:17:49.088" v="18" actId="27636"/>
        <pc:sldMkLst>
          <pc:docMk/>
          <pc:sldMk cId="0" sldId="305"/>
        </pc:sldMkLst>
        <pc:spChg chg="mod">
          <ac:chgData name="Trần Thị Minh Khoa" userId="ce0bfe92-6d66-4529-b90d-4e135c868503" providerId="ADAL" clId="{8CFBB388-F17D-43ED-A301-A16F9FF10AE8}" dt="2022-08-01T03:17:49.088" v="18" actId="27636"/>
          <ac:spMkLst>
            <pc:docMk/>
            <pc:sldMk cId="0" sldId="305"/>
            <ac:spMk id="51203" creationId="{7713F644-BFCD-ABDF-1720-1B5D40F55F0E}"/>
          </ac:spMkLst>
        </pc:spChg>
      </pc:sldChg>
      <pc:sldChg chg="modSp add mod">
        <pc:chgData name="Trần Thị Minh Khoa" userId="ce0bfe92-6d66-4529-b90d-4e135c868503" providerId="ADAL" clId="{8CFBB388-F17D-43ED-A301-A16F9FF10AE8}" dt="2022-08-01T03:17:49.104" v="19" actId="27636"/>
        <pc:sldMkLst>
          <pc:docMk/>
          <pc:sldMk cId="0" sldId="306"/>
        </pc:sldMkLst>
        <pc:spChg chg="mod">
          <ac:chgData name="Trần Thị Minh Khoa" userId="ce0bfe92-6d66-4529-b90d-4e135c868503" providerId="ADAL" clId="{8CFBB388-F17D-43ED-A301-A16F9FF10AE8}" dt="2022-08-01T03:17:49.104" v="19" actId="27636"/>
          <ac:spMkLst>
            <pc:docMk/>
            <pc:sldMk cId="0" sldId="306"/>
            <ac:spMk id="52227" creationId="{56527E0B-AB49-9C42-F32C-5D20C5D29560}"/>
          </ac:spMkLst>
        </pc:spChg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07"/>
        </pc:sldMkLst>
      </pc:sldChg>
      <pc:sldChg chg="modSp add mod">
        <pc:chgData name="Trần Thị Minh Khoa" userId="ce0bfe92-6d66-4529-b90d-4e135c868503" providerId="ADAL" clId="{8CFBB388-F17D-43ED-A301-A16F9FF10AE8}" dt="2022-08-01T03:17:49.111" v="20" actId="27636"/>
        <pc:sldMkLst>
          <pc:docMk/>
          <pc:sldMk cId="0" sldId="308"/>
        </pc:sldMkLst>
        <pc:spChg chg="mod">
          <ac:chgData name="Trần Thị Minh Khoa" userId="ce0bfe92-6d66-4529-b90d-4e135c868503" providerId="ADAL" clId="{8CFBB388-F17D-43ED-A301-A16F9FF10AE8}" dt="2022-08-01T03:17:49.111" v="20" actId="27636"/>
          <ac:spMkLst>
            <pc:docMk/>
            <pc:sldMk cId="0" sldId="308"/>
            <ac:spMk id="54275" creationId="{DF6E568F-73AC-E417-E8EA-7DE078DF51A6}"/>
          </ac:spMkLst>
        </pc:spChg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09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10"/>
        </pc:sldMkLst>
      </pc:sldChg>
      <pc:sldChg chg="modSp add mod">
        <pc:chgData name="Trần Thị Minh Khoa" userId="ce0bfe92-6d66-4529-b90d-4e135c868503" providerId="ADAL" clId="{8CFBB388-F17D-43ED-A301-A16F9FF10AE8}" dt="2022-08-01T03:17:49.119" v="22" actId="27636"/>
        <pc:sldMkLst>
          <pc:docMk/>
          <pc:sldMk cId="0" sldId="311"/>
        </pc:sldMkLst>
        <pc:spChg chg="mod">
          <ac:chgData name="Trần Thị Minh Khoa" userId="ce0bfe92-6d66-4529-b90d-4e135c868503" providerId="ADAL" clId="{8CFBB388-F17D-43ED-A301-A16F9FF10AE8}" dt="2022-08-01T03:17:49.119" v="22" actId="27636"/>
          <ac:spMkLst>
            <pc:docMk/>
            <pc:sldMk cId="0" sldId="311"/>
            <ac:spMk id="57346" creationId="{3FAD7CB9-7BDB-2DEA-A7E6-32FED69C71FA}"/>
          </ac:spMkLst>
        </pc:spChg>
        <pc:spChg chg="mod">
          <ac:chgData name="Trần Thị Minh Khoa" userId="ce0bfe92-6d66-4529-b90d-4e135c868503" providerId="ADAL" clId="{8CFBB388-F17D-43ED-A301-A16F9FF10AE8}" dt="2022-08-01T03:17:49.118" v="21" actId="27636"/>
          <ac:spMkLst>
            <pc:docMk/>
            <pc:sldMk cId="0" sldId="311"/>
            <ac:spMk id="57347" creationId="{9541FF4F-F56B-7717-7B34-F221995605C0}"/>
          </ac:spMkLst>
        </pc:spChg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12"/>
        </pc:sldMkLst>
      </pc:sldChg>
      <pc:sldChg chg="modSp add mod">
        <pc:chgData name="Trần Thị Minh Khoa" userId="ce0bfe92-6d66-4529-b90d-4e135c868503" providerId="ADAL" clId="{8CFBB388-F17D-43ED-A301-A16F9FF10AE8}" dt="2022-08-01T03:17:49.127" v="23" actId="27636"/>
        <pc:sldMkLst>
          <pc:docMk/>
          <pc:sldMk cId="0" sldId="313"/>
        </pc:sldMkLst>
        <pc:spChg chg="mod">
          <ac:chgData name="Trần Thị Minh Khoa" userId="ce0bfe92-6d66-4529-b90d-4e135c868503" providerId="ADAL" clId="{8CFBB388-F17D-43ED-A301-A16F9FF10AE8}" dt="2022-08-01T03:17:49.127" v="23" actId="27636"/>
          <ac:spMkLst>
            <pc:docMk/>
            <pc:sldMk cId="0" sldId="313"/>
            <ac:spMk id="59395" creationId="{26D2A122-5597-FAE6-375D-17AC4F31F381}"/>
          </ac:spMkLst>
        </pc:spChg>
      </pc:sldChg>
      <pc:sldChg chg="modSp add mod">
        <pc:chgData name="Trần Thị Minh Khoa" userId="ce0bfe92-6d66-4529-b90d-4e135c868503" providerId="ADAL" clId="{8CFBB388-F17D-43ED-A301-A16F9FF10AE8}" dt="2022-08-01T03:17:49.135" v="24" actId="27636"/>
        <pc:sldMkLst>
          <pc:docMk/>
          <pc:sldMk cId="0" sldId="314"/>
        </pc:sldMkLst>
        <pc:spChg chg="mod">
          <ac:chgData name="Trần Thị Minh Khoa" userId="ce0bfe92-6d66-4529-b90d-4e135c868503" providerId="ADAL" clId="{8CFBB388-F17D-43ED-A301-A16F9FF10AE8}" dt="2022-08-01T03:17:49.135" v="24" actId="27636"/>
          <ac:spMkLst>
            <pc:docMk/>
            <pc:sldMk cId="0" sldId="314"/>
            <ac:spMk id="60418" creationId="{C42DB8D5-8E7B-2FD2-0C74-EE2C4842B6F2}"/>
          </ac:spMkLst>
        </pc:spChg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15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16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17"/>
        </pc:sldMkLst>
      </pc:sldChg>
      <pc:sldChg chg="add">
        <pc:chgData name="Trần Thị Minh Khoa" userId="ce0bfe92-6d66-4529-b90d-4e135c868503" providerId="ADAL" clId="{8CFBB388-F17D-43ED-A301-A16F9FF10AE8}" dt="2022-08-01T03:17:48.862" v="1"/>
        <pc:sldMkLst>
          <pc:docMk/>
          <pc:sldMk cId="0" sldId="318"/>
        </pc:sldMkLst>
      </pc:sldChg>
      <pc:sldChg chg="modSp add mod">
        <pc:chgData name="Trần Thị Minh Khoa" userId="ce0bfe92-6d66-4529-b90d-4e135c868503" providerId="ADAL" clId="{8CFBB388-F17D-43ED-A301-A16F9FF10AE8}" dt="2022-08-01T03:17:49.144" v="25" actId="27636"/>
        <pc:sldMkLst>
          <pc:docMk/>
          <pc:sldMk cId="0" sldId="319"/>
        </pc:sldMkLst>
        <pc:spChg chg="mod">
          <ac:chgData name="Trần Thị Minh Khoa" userId="ce0bfe92-6d66-4529-b90d-4e135c868503" providerId="ADAL" clId="{8CFBB388-F17D-43ED-A301-A16F9FF10AE8}" dt="2022-08-01T03:17:49.144" v="25" actId="27636"/>
          <ac:spMkLst>
            <pc:docMk/>
            <pc:sldMk cId="0" sldId="319"/>
            <ac:spMk id="65539" creationId="{98AE2A0D-593C-14FD-EBA3-99238C1F5972}"/>
          </ac:spMkLst>
        </pc:spChg>
      </pc:sldChg>
      <pc:sldChg chg="modSp add mod">
        <pc:chgData name="Trần Thị Minh Khoa" userId="ce0bfe92-6d66-4529-b90d-4e135c868503" providerId="ADAL" clId="{8CFBB388-F17D-43ED-A301-A16F9FF10AE8}" dt="2022-08-01T03:17:49.149" v="26" actId="27636"/>
        <pc:sldMkLst>
          <pc:docMk/>
          <pc:sldMk cId="0" sldId="320"/>
        </pc:sldMkLst>
        <pc:spChg chg="mod">
          <ac:chgData name="Trần Thị Minh Khoa" userId="ce0bfe92-6d66-4529-b90d-4e135c868503" providerId="ADAL" clId="{8CFBB388-F17D-43ED-A301-A16F9FF10AE8}" dt="2022-08-01T03:17:49.149" v="26" actId="27636"/>
          <ac:spMkLst>
            <pc:docMk/>
            <pc:sldMk cId="0" sldId="320"/>
            <ac:spMk id="66563" creationId="{D0D4BB85-0BB3-C3DF-004A-905574A2AE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5D843-ABDC-4A92-8E10-898F1B68C0DF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03DC8-38AD-4479-BF1E-130F07A18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49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vi.wikipedia.org/wiki/Sin" TargetMode="External"/><Relationship Id="rId3" Type="http://schemas.openxmlformats.org/officeDocument/2006/relationships/hyperlink" Target="https://vi.wikipedia.org/wiki/Bi%E1%BA%BFn_%C4%91%E1%BB%95i_t%C3%ADch_ph%C3%A2n" TargetMode="External"/><Relationship Id="rId7" Type="http://schemas.openxmlformats.org/officeDocument/2006/relationships/hyperlink" Target="https://vi.wikipedia.org/wiki/T%C3%ADch_ph%C3%A2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vi.wikipedia.org/wiki/T%E1%BB%95_h%E1%BB%A3p_tuy%E1%BA%BFn_t%C3%ADnh" TargetMode="External"/><Relationship Id="rId5" Type="http://schemas.openxmlformats.org/officeDocument/2006/relationships/hyperlink" Target="https://vi.wikipedia.org/w/index.php?title=H%C3%A0m_c%C6%A1_s%E1%BB%9F&amp;action=edit&amp;redlink=1" TargetMode="External"/><Relationship Id="rId10" Type="http://schemas.openxmlformats.org/officeDocument/2006/relationships/hyperlink" Target="https://vi.wikipedia.org/wiki/Bi%C3%AAn_%C4%91%E1%BB%99" TargetMode="External"/><Relationship Id="rId4" Type="http://schemas.openxmlformats.org/officeDocument/2006/relationships/hyperlink" Target="https://vi.wikipedia.org/wiki/H%C3%A0m_s%E1%BB%91" TargetMode="External"/><Relationship Id="rId9" Type="http://schemas.openxmlformats.org/officeDocument/2006/relationships/hyperlink" Target="https://vi.wikipedia.org/wiki/H%E1%BA%B1ng_s%E1%BB%9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49FE17A1-30EE-7177-F851-E87305273A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1D91CA0F-649E-BD8D-2BCF-2FD64314F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vi-VN" altLang="en-US">
                <a:latin typeface="Times New Roman" panose="02020603050405020304" pitchFamily="18" charset="0"/>
              </a:rPr>
              <a:t> là một </a:t>
            </a:r>
            <a:r>
              <a:rPr lang="vi-VN" altLang="en-US">
                <a:latin typeface="Times New Roman" panose="02020603050405020304" pitchFamily="18" charset="0"/>
                <a:hlinkClick r:id="rId3" tooltip="Biến đổi tích phân"/>
              </a:rPr>
              <a:t>biến đổi tích phân</a:t>
            </a:r>
            <a:r>
              <a:rPr lang="vi-VN" altLang="en-US">
                <a:latin typeface="Times New Roman" panose="02020603050405020304" pitchFamily="18" charset="0"/>
              </a:rPr>
              <a:t>dùng để khai triển một </a:t>
            </a:r>
            <a:r>
              <a:rPr lang="vi-VN" altLang="en-US">
                <a:latin typeface="Times New Roman" panose="02020603050405020304" pitchFamily="18" charset="0"/>
                <a:hlinkClick r:id="rId4" tooltip="Hàm số"/>
              </a:rPr>
              <a:t>hàm số</a:t>
            </a:r>
            <a:r>
              <a:rPr lang="vi-VN" altLang="en-US">
                <a:latin typeface="Times New Roman" panose="02020603050405020304" pitchFamily="18" charset="0"/>
              </a:rPr>
              <a:t> theo các hàm số sin </a:t>
            </a:r>
            <a:r>
              <a:rPr lang="vi-VN" altLang="en-US">
                <a:latin typeface="Times New Roman" panose="02020603050405020304" pitchFamily="18" charset="0"/>
                <a:hlinkClick r:id="rId5" tooltip="Hàm cơ sở (trang chưa được viết)"/>
              </a:rPr>
              <a:t>cơ sở</a:t>
            </a:r>
            <a:r>
              <a:rPr lang="vi-VN" altLang="en-US">
                <a:latin typeface="Times New Roman" panose="02020603050405020304" pitchFamily="18" charset="0"/>
              </a:rPr>
              <a:t>, có nghĩa là dưới dạng </a:t>
            </a:r>
            <a:r>
              <a:rPr lang="vi-VN" altLang="en-US">
                <a:latin typeface="Times New Roman" panose="02020603050405020304" pitchFamily="18" charset="0"/>
                <a:hlinkClick r:id="rId6" tooltip="Tổ hợp tuyến tính"/>
              </a:rPr>
              <a:t>tổng</a:t>
            </a:r>
            <a:r>
              <a:rPr lang="vi-VN" altLang="en-US">
                <a:latin typeface="Times New Roman" panose="02020603050405020304" pitchFamily="18" charset="0"/>
              </a:rPr>
              <a:t> hay một </a:t>
            </a:r>
            <a:r>
              <a:rPr lang="vi-VN" altLang="en-US">
                <a:latin typeface="Times New Roman" panose="02020603050405020304" pitchFamily="18" charset="0"/>
                <a:hlinkClick r:id="rId7" tooltip="Tích phân"/>
              </a:rPr>
              <a:t>tích phân</a:t>
            </a:r>
            <a:r>
              <a:rPr lang="vi-VN" altLang="en-US">
                <a:latin typeface="Times New Roman" panose="02020603050405020304" pitchFamily="18" charset="0"/>
              </a:rPr>
              <a:t> của các hàm số </a:t>
            </a:r>
            <a:r>
              <a:rPr lang="vi-VN" altLang="en-US">
                <a:latin typeface="Times New Roman" panose="02020603050405020304" pitchFamily="18" charset="0"/>
                <a:hlinkClick r:id="rId8" tooltip="Sin"/>
              </a:rPr>
              <a:t>sin</a:t>
            </a:r>
            <a:r>
              <a:rPr lang="vi-VN" altLang="en-US">
                <a:latin typeface="Times New Roman" panose="02020603050405020304" pitchFamily="18" charset="0"/>
              </a:rPr>
              <a:t> được nhân với các </a:t>
            </a:r>
            <a:r>
              <a:rPr lang="vi-VN" altLang="en-US">
                <a:latin typeface="Times New Roman" panose="02020603050405020304" pitchFamily="18" charset="0"/>
                <a:hlinkClick r:id="rId9" tooltip="Hằng số"/>
              </a:rPr>
              <a:t>hằng số</a:t>
            </a:r>
            <a:r>
              <a:rPr lang="vi-VN" altLang="en-US">
                <a:latin typeface="Times New Roman" panose="02020603050405020304" pitchFamily="18" charset="0"/>
              </a:rPr>
              <a:t> khác nhau (hay còn gọi là </a:t>
            </a:r>
            <a:r>
              <a:rPr lang="vi-VN" altLang="en-US">
                <a:latin typeface="Times New Roman" panose="02020603050405020304" pitchFamily="18" charset="0"/>
                <a:hlinkClick r:id="rId10" tooltip="Biên độ"/>
              </a:rPr>
              <a:t>biên độ</a:t>
            </a:r>
            <a:r>
              <a:rPr lang="vi-VN" altLang="en-US">
                <a:latin typeface="Times New Roman" panose="02020603050405020304" pitchFamily="18" charset="0"/>
              </a:rPr>
              <a:t>). 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7C861FE7-F42A-97D0-34F1-2F6E31550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CC54D2-B7DF-41C7-AB2D-DE80EEBBCBCD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29C91-C948-453B-A711-0BA3FEDB0C0F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55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6E6F2-4ABD-467F-97D8-98359C8CDE92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59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9F62E-BB2E-409C-98B4-FE9D043ADEAC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60AC-A590-48C9-9CC6-E7DD98433E6A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1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CDC1A-4F08-42BE-8176-7B701C2CBA17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8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1FB0-061B-4B82-AB7F-196E245A2A60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7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70FC-5A3D-46CB-8346-25EE8E22D923}" type="datetime1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3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9E45-1140-45A8-B646-A0F48C7D1477}" type="datetime1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9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705F-0450-4CBD-89D2-11FB62B45187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9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9D0D-C43B-4C52-AD54-7A6BEA7C5130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0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E910-353F-4DE4-9106-1B2D7F24D868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32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3A100-734A-44D7-9990-E17AD347ECAD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38A2F-15AB-47BA-AB6A-6AC468B19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2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838200" y="1507167"/>
            <a:ext cx="4619621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sz="4000" b="1" dirty="0">
                <a:latin typeface="+mn-lt"/>
                <a:ea typeface="+mn-ea"/>
              </a:rPr>
              <a:t>Chapter 6: Physical Layer &amp; Network Devices</a:t>
            </a:r>
            <a:endParaRPr lang="en-US" b="1" dirty="0">
              <a:latin typeface="+mn-lt"/>
              <a:ea typeface="+mn-ea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i="1" dirty="0">
                <a:latin typeface="+mn-lt"/>
                <a:ea typeface="+mn-ea"/>
              </a:rPr>
              <a:t>Computer Networking: A Top-Down Approach </a:t>
            </a:r>
            <a:br>
              <a:rPr lang="en-US" dirty="0">
                <a:latin typeface="+mn-lt"/>
                <a:ea typeface="+mn-ea"/>
              </a:rPr>
            </a:br>
            <a:r>
              <a:rPr lang="en-US" dirty="0">
                <a:latin typeface="+mn-lt"/>
                <a:ea typeface="+mn-ea"/>
              </a:rPr>
              <a:t>6</a:t>
            </a:r>
            <a:r>
              <a:rPr lang="en-US" baseline="30000" dirty="0">
                <a:latin typeface="+mn-lt"/>
                <a:ea typeface="+mn-ea"/>
              </a:rPr>
              <a:t>th</a:t>
            </a:r>
            <a:r>
              <a:rPr lang="en-US" dirty="0">
                <a:latin typeface="+mn-lt"/>
                <a:ea typeface="+mn-ea"/>
              </a:rPr>
              <a:t> edition </a:t>
            </a:r>
            <a:br>
              <a:rPr lang="en-US" dirty="0">
                <a:latin typeface="+mn-lt"/>
                <a:ea typeface="+mn-ea"/>
              </a:rPr>
            </a:br>
            <a:r>
              <a:rPr lang="en-US" dirty="0">
                <a:latin typeface="+mn-lt"/>
                <a:ea typeface="+mn-ea"/>
              </a:rPr>
              <a:t>Jim Kurose, Keith Ross</a:t>
            </a:r>
            <a:br>
              <a:rPr lang="en-US" dirty="0">
                <a:latin typeface="+mn-lt"/>
                <a:ea typeface="+mn-ea"/>
              </a:rPr>
            </a:br>
            <a:r>
              <a:rPr lang="en-US" dirty="0">
                <a:latin typeface="+mn-lt"/>
                <a:ea typeface="+mn-ea"/>
              </a:rPr>
              <a:t>Addison-Wesley</a:t>
            </a:r>
          </a:p>
        </p:txBody>
      </p:sp>
      <p:pic>
        <p:nvPicPr>
          <p:cNvPr id="4" name="Picture 1" descr="6e_cover.jpg">
            <a:extLst>
              <a:ext uri="{FF2B5EF4-FFF2-40B4-BE49-F238E27FC236}">
                <a16:creationId xmlns:a16="http://schemas.microsoft.com/office/drawing/2014/main" id="{86E348F6-B434-CF41-04A8-F5ED55C2C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" r="-1" b="-1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2D78B-F583-A5ED-507F-B1310F01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BBE0A-D503-4946-BBB4-4A7FA43FBAB7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60789-48F7-C78D-1C16-A499B588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66C98-AFA5-4185-ABEC-78CCC517C60F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Khoa Công nghệ thông tin– Trường Đại học Công nghiệp TP. Hồ Chí Minh">
            <a:extLst>
              <a:ext uri="{FF2B5EF4-FFF2-40B4-BE49-F238E27FC236}">
                <a16:creationId xmlns:a16="http://schemas.microsoft.com/office/drawing/2014/main" id="{C0343778-96B8-0F6C-60D2-BCA491B32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245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77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3966127-15C0-7E79-EE03-F90CC576A3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Transmission of Light through Fiber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15B93E2-BBDC-56AE-24D4-5979E397D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Attenuation of light through fiber in the infrared region.</a:t>
            </a:r>
          </a:p>
        </p:txBody>
      </p:sp>
      <p:pic>
        <p:nvPicPr>
          <p:cNvPr id="13316" name="Picture 4" descr="2-06">
            <a:extLst>
              <a:ext uri="{FF2B5EF4-FFF2-40B4-BE49-F238E27FC236}">
                <a16:creationId xmlns:a16="http://schemas.microsoft.com/office/drawing/2014/main" id="{BE441D2E-643F-BFA0-56C2-CB9F2258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4" y="1749426"/>
            <a:ext cx="727392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0526F-8540-9B66-130B-A0CFF6F70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A624C-CE21-4DD1-9A3F-D558CB354EEE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9946EB-4D5A-50F3-690B-BC0C5838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2C4ABC2-342A-E215-A0A5-8AC84F62A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Fiber Cables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D30EF7AC-377A-30B7-9C14-03B2BB34DC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25750" y="5715000"/>
            <a:ext cx="7842250" cy="838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Side view of a single fiber.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End view of a sheath with three fibers.</a:t>
            </a:r>
          </a:p>
        </p:txBody>
      </p:sp>
      <p:pic>
        <p:nvPicPr>
          <p:cNvPr id="14340" name="Picture 4" descr="2-07">
            <a:extLst>
              <a:ext uri="{FF2B5EF4-FFF2-40B4-BE49-F238E27FC236}">
                <a16:creationId xmlns:a16="http://schemas.microsoft.com/office/drawing/2014/main" id="{28E4FB71-CE46-7E86-71C8-480AC51C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184400"/>
            <a:ext cx="8235950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D4F9A8-4E86-CB53-02A2-095B7C21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76649-ADFC-4D89-9C3A-30804DBFE48A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A7CE7-E043-1EB2-93E6-A17CB840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30BAA47-1ABF-D4DD-ABB1-AA798E297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Fiber Cables (2)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40D9FA6-92B6-A674-C3CF-183E165734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 comparison of semiconductor diodes and LEDs as light sources.</a:t>
            </a:r>
          </a:p>
        </p:txBody>
      </p:sp>
      <p:pic>
        <p:nvPicPr>
          <p:cNvPr id="15364" name="Picture 4" descr="2-8">
            <a:extLst>
              <a:ext uri="{FF2B5EF4-FFF2-40B4-BE49-F238E27FC236}">
                <a16:creationId xmlns:a16="http://schemas.microsoft.com/office/drawing/2014/main" id="{A72B23C9-3B44-D6B2-AF4E-D68BE1B2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871663"/>
            <a:ext cx="78232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D65C7-E139-09FF-81C1-AD383B01C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A585-0B65-4612-8343-ED550B167FEA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6D89A-EFA1-595F-9FE6-E4A572ED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49F905C-0E52-3DC6-C475-AE7927E40E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Fiber Optic Networks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46D4002-71F1-BDFC-19B3-FBB9CF46E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 fiber optic ring with active repeaters.</a:t>
            </a:r>
          </a:p>
        </p:txBody>
      </p:sp>
      <p:pic>
        <p:nvPicPr>
          <p:cNvPr id="16388" name="Picture 4" descr="2-09">
            <a:extLst>
              <a:ext uri="{FF2B5EF4-FFF2-40B4-BE49-F238E27FC236}">
                <a16:creationId xmlns:a16="http://schemas.microsoft.com/office/drawing/2014/main" id="{7B9B13C0-9E77-1E5F-4069-D70A8E5FA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9" y="1911350"/>
            <a:ext cx="82962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35DE76-5BD5-4A33-9C0A-35F52BDD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115A-4896-4DBA-B5E3-523E45B8D074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02ABAE-8EEA-F386-FD67-2D96DD96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37F5CD9-8509-1799-7B10-3D49F88F61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Fiber Optic Networks (2)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B129CED-C0DF-E99D-3413-1D7DA489A1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 passive star connection in a fiber optics network.</a:t>
            </a:r>
          </a:p>
        </p:txBody>
      </p:sp>
      <p:pic>
        <p:nvPicPr>
          <p:cNvPr id="17412" name="Picture 4" descr="2-10">
            <a:extLst>
              <a:ext uri="{FF2B5EF4-FFF2-40B4-BE49-F238E27FC236}">
                <a16:creationId xmlns:a16="http://schemas.microsoft.com/office/drawing/2014/main" id="{BE5E1C9B-7CF8-23F7-10C1-946BBA86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4" y="2508250"/>
            <a:ext cx="6376987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21B49B-F61A-5A57-581A-89D5D26CC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E787F-145C-4167-9118-BBD57971783B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CB08E-0759-2CF3-EA9C-56F107E2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A86372B-23BB-DDE9-4E9A-F3B0B4B38D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Wireless Transmission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BF7196-2A1A-CFA2-7FA9-24AF35DE9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51126" y="1731964"/>
            <a:ext cx="8016875" cy="4821237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200"/>
              <a:t>The Electromagnetic Spectrum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Radio Transmission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Microwave Transmission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Infrared and Millimeter Waves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Lightwave Transmission</a:t>
            </a:r>
          </a:p>
          <a:p>
            <a:pPr eaLnBrk="1" hangingPunct="1">
              <a:buFontTx/>
              <a:buChar char="•"/>
            </a:pPr>
            <a:endParaRPr lang="en-US" altLang="en-US" sz="32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8AF41-3D57-7B87-C658-2B4EB9E5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542CD-E2DC-4806-81F8-BDF4C7D80278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4770B9-022C-7067-A21F-D513B8FA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ED5F956-1104-F41A-AED2-3567060DD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Electromagnetic Spectrum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8851E86-CC88-0073-D6FA-60AB86B727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electromagnetic spectrum and its uses for communication.</a:t>
            </a:r>
          </a:p>
        </p:txBody>
      </p:sp>
      <p:pic>
        <p:nvPicPr>
          <p:cNvPr id="19460" name="Picture 4" descr="2-11">
            <a:extLst>
              <a:ext uri="{FF2B5EF4-FFF2-40B4-BE49-F238E27FC236}">
                <a16:creationId xmlns:a16="http://schemas.microsoft.com/office/drawing/2014/main" id="{F70388FF-EE76-F544-987D-73B28EA4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38" y="1782763"/>
            <a:ext cx="7129462" cy="395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92D16-29C4-D04D-D77A-1ADA255A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C8A7-D60D-471D-BC18-6FAF1CA95E81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97397C-DF5D-8899-EA67-C4F34102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8170BBC-6AB7-FC1D-8FA0-1297379E1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Radio Transmission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75623F2B-D1DA-983C-EFD8-CE2F3F7CC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00264" y="5102225"/>
            <a:ext cx="8029575" cy="126365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In the VLF, LF, and MF bands, radio waves follow the curvature of the earth.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In the HF band, they bounce off the ionosphere.</a:t>
            </a:r>
          </a:p>
        </p:txBody>
      </p:sp>
      <p:pic>
        <p:nvPicPr>
          <p:cNvPr id="20484" name="Picture 4" descr="2-12">
            <a:extLst>
              <a:ext uri="{FF2B5EF4-FFF2-40B4-BE49-F238E27FC236}">
                <a16:creationId xmlns:a16="http://schemas.microsoft.com/office/drawing/2014/main" id="{BB56076E-69C2-8561-BF4D-57612CCE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2044700"/>
            <a:ext cx="8505825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F4523-3C63-CC6E-363F-DF1CCDAE4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D3474-266E-46C2-B789-5BABB399F15B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FA6B68-A65D-5121-67E3-881242FF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7766AD0-FBAC-F571-938C-BA12446441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33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Politics of the Electromagnetic Spectrum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1F76AE7-9372-1874-D298-C7FEE2456C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763714"/>
            <a:ext cx="8229600" cy="453072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ISM bands in the United States.</a:t>
            </a:r>
          </a:p>
        </p:txBody>
      </p:sp>
      <p:pic>
        <p:nvPicPr>
          <p:cNvPr id="21508" name="Picture 4" descr="2-13">
            <a:extLst>
              <a:ext uri="{FF2B5EF4-FFF2-40B4-BE49-F238E27FC236}">
                <a16:creationId xmlns:a16="http://schemas.microsoft.com/office/drawing/2014/main" id="{8CDDAC4E-182E-3004-B55F-AAEB6F31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2590801"/>
            <a:ext cx="748665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45934-3576-12C6-C10C-F12C92595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FD7FC-CF94-47EC-A40F-C23057CB331D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3A000-A69B-D7DF-F9A2-A73DCBBF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652FB69-DC43-884F-E9D2-FF66558B6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Lightwave Transmission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85F8B08-734D-2F40-586C-71DE3A900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Convection currents can interfere with laser communication systems.  </a:t>
            </a:r>
          </a:p>
          <a:p>
            <a:pPr algn="ctr" eaLnBrk="1" hangingPunct="1">
              <a:buFontTx/>
              <a:buNone/>
            </a:pPr>
            <a:r>
              <a:rPr lang="en-US" altLang="en-US"/>
              <a:t>A bidirectional system with two lasers is pictured here.</a:t>
            </a:r>
          </a:p>
        </p:txBody>
      </p:sp>
      <p:pic>
        <p:nvPicPr>
          <p:cNvPr id="22532" name="Picture 4" descr="2-14">
            <a:extLst>
              <a:ext uri="{FF2B5EF4-FFF2-40B4-BE49-F238E27FC236}">
                <a16:creationId xmlns:a16="http://schemas.microsoft.com/office/drawing/2014/main" id="{FB235EA6-B052-4189-DBC0-D2AEE2957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2219325"/>
            <a:ext cx="5656262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EB409-556A-5A1C-10D4-25823F4AC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FD1C-8623-45E4-BC28-6EDFE6404CA8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EF780-19F6-69A3-2784-C87E3C42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EE729ED-4D39-6523-5A5E-1EA697555D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14325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The Theoretical Basic for Data Communication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2F9A63B-1996-486B-5CE2-33A19D27F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40014" y="2033588"/>
            <a:ext cx="8027987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200"/>
              <a:t>Fourier Analysis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Bandwidth-Limited Signals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Maximum Data Rate of a Channel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F48D76-1778-DC0C-5CDC-4582B00B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077E-7A4F-419A-9184-8B24C13B02E1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585E14-D54F-C618-5D13-010E8104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5A9D90D-4856-B4EE-973E-2BABFD1357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Communication Satellites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BF3B345-07B4-69FF-D688-31054F6D53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6538" y="1643064"/>
            <a:ext cx="7891462" cy="4910137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200"/>
              <a:t>Geostationary Satellites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Medium-Earth Orbit Satellites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Low-Earth Orbit Satellites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Satellites versus Fiber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C3091-1A62-3507-321B-5F4E38352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D4ED8-99FF-429A-A00E-9EEC6456575A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47EA2-587B-D30B-0947-1C2E4BC8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CC757B8-AB1C-3D37-2AD0-EAE83C75CB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Communication Satellites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3EEFA185-F311-A853-4E0F-318075760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87563" y="5287964"/>
            <a:ext cx="7753350" cy="1265237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Tx/>
              <a:buNone/>
            </a:pPr>
            <a:r>
              <a:rPr lang="en-US" altLang="en-US"/>
              <a:t>Communication satellites and some of their properties, including altitude above the earth, round-trip delay time and number of satellites needed for global coverage.</a:t>
            </a:r>
          </a:p>
        </p:txBody>
      </p:sp>
      <p:pic>
        <p:nvPicPr>
          <p:cNvPr id="24580" name="Picture 4" descr="2-15">
            <a:extLst>
              <a:ext uri="{FF2B5EF4-FFF2-40B4-BE49-F238E27FC236}">
                <a16:creationId xmlns:a16="http://schemas.microsoft.com/office/drawing/2014/main" id="{872BD8CC-E3EC-FD4B-C7FA-E2D69932D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1366839"/>
            <a:ext cx="6656388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B0F19-A164-42BC-F314-52F92754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5F44D-3A47-4AD0-AF45-54EC1F49DED5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7CD54-E720-2CE4-B95C-4B50DFD0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3A8D8A1-5756-E67E-685B-AF8C5F62EA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Communication Satellites (2)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E473A20-933E-8D8D-E42F-4211A82924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principal satellite bands.</a:t>
            </a:r>
          </a:p>
        </p:txBody>
      </p:sp>
      <p:pic>
        <p:nvPicPr>
          <p:cNvPr id="25604" name="Picture 4" descr="2-16">
            <a:extLst>
              <a:ext uri="{FF2B5EF4-FFF2-40B4-BE49-F238E27FC236}">
                <a16:creationId xmlns:a16="http://schemas.microsoft.com/office/drawing/2014/main" id="{4BCD1750-7E54-755B-817C-E31BD227B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6" y="2343151"/>
            <a:ext cx="7877175" cy="22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B7E9AB-C67D-05A8-0098-ED4EA788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B471-55E1-4D8B-8CA7-0569264232A3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F8A952-CFD3-C006-9257-C479C992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3BC58E4-FA14-67DC-F9F2-587B6F576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Communication Satellites (3)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3070C00-36B8-9554-A1DB-F583B799E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VSATs using a hub.</a:t>
            </a:r>
          </a:p>
        </p:txBody>
      </p:sp>
      <p:pic>
        <p:nvPicPr>
          <p:cNvPr id="26628" name="Picture 4" descr="2-17">
            <a:extLst>
              <a:ext uri="{FF2B5EF4-FFF2-40B4-BE49-F238E27FC236}">
                <a16:creationId xmlns:a16="http://schemas.microsoft.com/office/drawing/2014/main" id="{E2A7A7E7-AFE5-4648-5A11-26946A5D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6" y="2028826"/>
            <a:ext cx="5757863" cy="398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C15C8-4602-EE62-9015-6F1444880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D5225-9979-43E4-B5AC-3E77514714B3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53BEE-D75A-CE31-F860-CC073DAE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9DDB8D8-9F3B-F0C2-197D-B60AD3747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350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Low-Earth Orbit Satellites</a:t>
            </a:r>
            <a:br>
              <a:rPr lang="en-US" altLang="en-US" sz="2800"/>
            </a:br>
            <a:r>
              <a:rPr lang="en-US" altLang="en-US" sz="2800"/>
              <a:t>Iridium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3756660-86B7-4A39-FA11-671561B79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74875" y="5656264"/>
            <a:ext cx="8331200" cy="120173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The Iridium satellites from six necklaces around the earth.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1628 moving cells cover the earth.</a:t>
            </a:r>
          </a:p>
        </p:txBody>
      </p:sp>
      <p:pic>
        <p:nvPicPr>
          <p:cNvPr id="27652" name="Picture 4" descr="2-18">
            <a:extLst>
              <a:ext uri="{FF2B5EF4-FFF2-40B4-BE49-F238E27FC236}">
                <a16:creationId xmlns:a16="http://schemas.microsoft.com/office/drawing/2014/main" id="{04323AC9-D3F2-4068-9318-8EA92344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39" y="1816100"/>
            <a:ext cx="6588125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BA7019-55A5-0693-B9B3-706F1FE3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801F-AAA3-41A3-ADDF-2D86D2678D3B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75F85-6A75-B3D6-7B61-6ABE9217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F583A289-E7E0-5796-72BA-03B04F007A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Globalstar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E2997C3-470A-8206-28C8-AE9AE3A826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27451" y="5715000"/>
            <a:ext cx="5749925" cy="838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Relaying in space.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Relaying on the ground.</a:t>
            </a:r>
          </a:p>
        </p:txBody>
      </p:sp>
      <p:pic>
        <p:nvPicPr>
          <p:cNvPr id="28676" name="Picture 4" descr="2-19">
            <a:extLst>
              <a:ext uri="{FF2B5EF4-FFF2-40B4-BE49-F238E27FC236}">
                <a16:creationId xmlns:a16="http://schemas.microsoft.com/office/drawing/2014/main" id="{5EAE26F8-BA9C-80B3-606F-F07C92FE7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1771650"/>
            <a:ext cx="749141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6925A-1F61-4E87-6FA1-00683EF5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FAC4-5E7E-4CD5-B900-91E5DB8A0964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1AC7E-5F4B-6401-4FE2-D425FFF6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3260EE4-71E6-E213-2303-F348F6580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Public Switched Telephone System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1C14269-2959-BD91-2DA0-D46B7D3646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85951" y="1257300"/>
            <a:ext cx="8569325" cy="53086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200"/>
              <a:t>Structure of the Telephone System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The Politics of Telephones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The Local Loop: Modems, ADSL and Wireless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Trunks and Multiplexing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Switching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03E01C-59C6-C332-8E37-365EC5368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6BF2-9A1B-4993-AF77-5D354F7828A4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DD6D6-30EB-D9A9-16CF-9261D249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444F389-655D-68D3-CDA9-6E167A9D53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Structure of the Telephone System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9EA0072-4567-2624-BCB1-33DAF5BC0D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65514" y="5114926"/>
            <a:ext cx="7202487" cy="1438275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Fully-interconnected network.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Centralized switch.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(c)</a:t>
            </a:r>
            <a:r>
              <a:rPr lang="en-US" altLang="en-US"/>
              <a:t>  Two-level hierarchy.</a:t>
            </a:r>
          </a:p>
        </p:txBody>
      </p:sp>
      <p:pic>
        <p:nvPicPr>
          <p:cNvPr id="30724" name="Picture 4" descr="2-20">
            <a:extLst>
              <a:ext uri="{FF2B5EF4-FFF2-40B4-BE49-F238E27FC236}">
                <a16:creationId xmlns:a16="http://schemas.microsoft.com/office/drawing/2014/main" id="{5926CF00-E236-A3E1-5203-ECC68442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914526"/>
            <a:ext cx="8208962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F274D-473B-F020-7F38-25788473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2C9-87FE-4080-A2D0-B168B67A5DA8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7585C-86A3-69F6-612A-BE4EF57C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1A30911-D8D7-BA8E-025C-BC84CC5819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Structure of the Telephone System (2)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2035CBB-0FD1-A36C-53C1-B1D039639B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 typical circuit route for a medium-distance call.</a:t>
            </a:r>
          </a:p>
        </p:txBody>
      </p:sp>
      <p:pic>
        <p:nvPicPr>
          <p:cNvPr id="31748" name="Picture 4" descr="2-21">
            <a:extLst>
              <a:ext uri="{FF2B5EF4-FFF2-40B4-BE49-F238E27FC236}">
                <a16:creationId xmlns:a16="http://schemas.microsoft.com/office/drawing/2014/main" id="{477A666F-FCF3-2E63-F2F1-D68E8B4BD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6" y="2301875"/>
            <a:ext cx="8054975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AED74-E7A7-A83E-26CA-D6BA784D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A865-5A80-46E7-AFF5-0025D5B8BE9F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C1700-159C-3E49-45C2-B79EF35A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E0D8886C-2DEB-5EFD-3F30-03E4E39B33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1914" y="174625"/>
            <a:ext cx="7189787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Major Components of the Telephone System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78DD8AA-32E4-BEF5-65FD-9217474EA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7588" y="1531938"/>
            <a:ext cx="8380412" cy="502126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200"/>
              <a:t>Local loops</a:t>
            </a:r>
          </a:p>
          <a:p>
            <a:pPr lvl="1" eaLnBrk="1" hangingPunct="1">
              <a:buSzPct val="85000"/>
              <a:buFont typeface="Wingdings" panose="05000000000000000000" pitchFamily="2" charset="2"/>
              <a:buChar char="§"/>
            </a:pPr>
            <a:r>
              <a:rPr lang="en-US" altLang="en-US" sz="2800"/>
              <a:t>Analog twisted pairs going to houses and businesses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Trunks</a:t>
            </a:r>
          </a:p>
          <a:p>
            <a:pPr lvl="1" eaLnBrk="1" hangingPunct="1">
              <a:buSzPct val="85000"/>
              <a:buFont typeface="Wingdings" panose="05000000000000000000" pitchFamily="2" charset="2"/>
              <a:buChar char="§"/>
            </a:pPr>
            <a:r>
              <a:rPr lang="en-US" altLang="en-US" sz="2800"/>
              <a:t>Digital fiber optics connecting the switching offices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Switching offices</a:t>
            </a:r>
          </a:p>
          <a:p>
            <a:pPr lvl="1" eaLnBrk="1" hangingPunct="1">
              <a:buSzPct val="85000"/>
              <a:buFont typeface="Wingdings" panose="05000000000000000000" pitchFamily="2" charset="2"/>
              <a:buChar char="§"/>
            </a:pPr>
            <a:r>
              <a:rPr lang="en-US" altLang="en-US" sz="2800"/>
              <a:t>Where calls are moved from one trunk to another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A98265-9492-41D9-13E8-271018489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0783-65F7-4994-AD62-4D4151B7DCEB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AB4EA3-941C-13F5-2DF7-6BC7A8E5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D3F49B9-A4FB-E4BA-51C9-110A0012C5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Bandwidth-Limited Signals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8A6DD1C-B8B7-C7CE-28B2-58DF13300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11338" y="5715000"/>
            <a:ext cx="8856662" cy="838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Tx/>
              <a:buNone/>
            </a:pPr>
            <a:r>
              <a:rPr lang="en-US" altLang="en-US"/>
              <a:t>A binary signal and its root-mean-square Fourier amplitudes.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 – (c)</a:t>
            </a:r>
            <a:r>
              <a:rPr lang="en-US" altLang="en-US"/>
              <a:t> Successive approximations to the original signal.</a:t>
            </a:r>
          </a:p>
        </p:txBody>
      </p:sp>
      <p:pic>
        <p:nvPicPr>
          <p:cNvPr id="6148" name="Picture 4" descr="2-01">
            <a:extLst>
              <a:ext uri="{FF2B5EF4-FFF2-40B4-BE49-F238E27FC236}">
                <a16:creationId xmlns:a16="http://schemas.microsoft.com/office/drawing/2014/main" id="{FEF724E1-ACA6-6871-AC75-F20AF368E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78"/>
          <a:stretch>
            <a:fillRect/>
          </a:stretch>
        </p:blipFill>
        <p:spPr bwMode="auto">
          <a:xfrm>
            <a:off x="2989262" y="1359698"/>
            <a:ext cx="6299881" cy="435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5976F-B551-B65A-214A-7285B493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6E706-8C1D-45B8-AB3C-550D28E63879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3961D-86C5-913A-42F6-3447459F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AC8A38E-716B-37F4-AF7B-AE9C68BDB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Politics of Telephones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EE6DE61-3C9A-8FB2-E44E-8A90903F4E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0275" y="5305426"/>
            <a:ext cx="7442200" cy="15525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relationship of LATAs, LECs, and IXCs.  All the circles are LEC switching offices.  Each hexagon belongs to the IXC whose number is on it.</a:t>
            </a:r>
          </a:p>
        </p:txBody>
      </p:sp>
      <p:pic>
        <p:nvPicPr>
          <p:cNvPr id="33796" name="Picture 4" descr="2-22">
            <a:extLst>
              <a:ext uri="{FF2B5EF4-FFF2-40B4-BE49-F238E27FC236}">
                <a16:creationId xmlns:a16="http://schemas.microsoft.com/office/drawing/2014/main" id="{6D5A87F9-1790-01B8-F5E5-C33FBC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1284288"/>
            <a:ext cx="6261100" cy="36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539FE-8BBD-DE61-4876-AE3463A80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B1CF-7E77-44F2-BD96-7F6D5F868137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D4769-870F-D4AF-574D-A70066F1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05EEC3E-62D1-89E2-F186-2561F7B1C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87663" y="161925"/>
            <a:ext cx="655161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The Local Loop: Modems, ADSL, and Wireless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C30581B-B9E6-AEF6-C2AF-7BF971892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use of both analog and digital transmissions for a computer to computer call.  Conversion is done by the modems and codecs.</a:t>
            </a:r>
          </a:p>
        </p:txBody>
      </p:sp>
      <p:pic>
        <p:nvPicPr>
          <p:cNvPr id="34820" name="Picture 4" descr="2-23">
            <a:extLst>
              <a:ext uri="{FF2B5EF4-FFF2-40B4-BE49-F238E27FC236}">
                <a16:creationId xmlns:a16="http://schemas.microsoft.com/office/drawing/2014/main" id="{61A80207-6C36-F8F7-B6F7-733013E2E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6" y="2476500"/>
            <a:ext cx="6911975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203C2-D99C-6F80-BB9B-98916D63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F95C-F014-4E55-BD03-BC45D9A9C596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B24BC-3264-A1FE-6A88-D453BFAD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49C0AC8-A150-4FDA-3A70-6411CF40B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Modems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148251D-9B2F-ED29-9E37-77E3F45BCC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62139" y="5707064"/>
            <a:ext cx="4232275" cy="1150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/>
              <a:t> </a:t>
            </a:r>
            <a:r>
              <a:rPr lang="en-US" altLang="en-US" sz="2000">
                <a:solidFill>
                  <a:schemeClr val="accent2"/>
                </a:solidFill>
              </a:rPr>
              <a:t>(a)</a:t>
            </a:r>
            <a:r>
              <a:rPr lang="en-US" altLang="en-US" sz="2000"/>
              <a:t> A binary signal</a:t>
            </a:r>
          </a:p>
          <a:p>
            <a:pPr marL="0" indent="0">
              <a:buNone/>
            </a:pPr>
            <a:r>
              <a:rPr lang="en-US" altLang="en-US" sz="2000"/>
              <a:t> </a:t>
            </a:r>
            <a:r>
              <a:rPr lang="en-US" altLang="en-US" sz="2000">
                <a:solidFill>
                  <a:schemeClr val="accent2"/>
                </a:solidFill>
              </a:rPr>
              <a:t>(b)</a:t>
            </a:r>
            <a:r>
              <a:rPr lang="en-US" altLang="en-US" sz="2000"/>
              <a:t> Amplitude modulation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0019F653-BA3D-38DD-4B20-FFB74EF71E0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48413" y="5756276"/>
            <a:ext cx="4495800" cy="1101725"/>
          </a:xfrm>
        </p:spPr>
        <p:txBody>
          <a:bodyPr/>
          <a:lstStyle/>
          <a:p>
            <a:pPr marL="381000" indent="-381000">
              <a:buNone/>
            </a:pPr>
            <a:r>
              <a:rPr lang="en-US" altLang="en-US" sz="2000">
                <a:solidFill>
                  <a:schemeClr val="accent2"/>
                </a:solidFill>
              </a:rPr>
              <a:t>(c)</a:t>
            </a:r>
            <a:r>
              <a:rPr lang="en-US" altLang="en-US" sz="2000"/>
              <a:t> Frequency modulation</a:t>
            </a:r>
          </a:p>
          <a:p>
            <a:pPr marL="381000" indent="-381000">
              <a:buNone/>
            </a:pPr>
            <a:r>
              <a:rPr lang="en-US" altLang="en-US" sz="2000">
                <a:solidFill>
                  <a:schemeClr val="accent2"/>
                </a:solidFill>
              </a:rPr>
              <a:t>(d)</a:t>
            </a:r>
            <a:r>
              <a:rPr lang="en-US" altLang="en-US" sz="2000"/>
              <a:t> Phase modulation</a:t>
            </a:r>
          </a:p>
          <a:p>
            <a:pPr marL="381000" indent="-381000">
              <a:buFontTx/>
              <a:buAutoNum type="alphaLcParenR" startAt="3"/>
            </a:pPr>
            <a:endParaRPr lang="en-US" altLang="en-US" sz="2000"/>
          </a:p>
        </p:txBody>
      </p:sp>
      <p:pic>
        <p:nvPicPr>
          <p:cNvPr id="35845" name="Picture 5" descr="2-24">
            <a:extLst>
              <a:ext uri="{FF2B5EF4-FFF2-40B4-BE49-F238E27FC236}">
                <a16:creationId xmlns:a16="http://schemas.microsoft.com/office/drawing/2014/main" id="{BE8559B3-412A-36E9-D9FC-5E494A874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963614"/>
            <a:ext cx="5767388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8B9E-8D6E-4A50-8F7F-C7761BFE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9BA1-1A61-4414-9E22-75917261B6CA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2DACB-7451-F776-E2D1-032677313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D849C13-B8F0-C6B4-5BEB-C1B845D2C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Modems (2)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F13619AC-20D5-F723-B9B0-5A9C3EE84D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54514" y="5113338"/>
            <a:ext cx="6313487" cy="1439862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QPSK.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QAM-16.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(c)</a:t>
            </a:r>
            <a:r>
              <a:rPr lang="en-US" altLang="en-US"/>
              <a:t> QAM-64.</a:t>
            </a:r>
          </a:p>
        </p:txBody>
      </p:sp>
      <p:pic>
        <p:nvPicPr>
          <p:cNvPr id="36868" name="Picture 4" descr="2-25">
            <a:extLst>
              <a:ext uri="{FF2B5EF4-FFF2-40B4-BE49-F238E27FC236}">
                <a16:creationId xmlns:a16="http://schemas.microsoft.com/office/drawing/2014/main" id="{21A1AE55-3C74-954B-BBE4-8C3CF3699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690688"/>
            <a:ext cx="8040688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7A6E5-2C54-94A1-16D2-2F4CF1480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F050-81AD-4DCF-837C-261A1D3F6641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8BAE7-D924-42AE-989C-E7F18A6C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480FEB2-9D9A-2154-7E8E-62FADA2A9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Modems (3)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D8C5D7C-4CAC-B65A-0510-38A95C74E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92539" y="5502276"/>
            <a:ext cx="5697537" cy="10509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V.32 for 9600 bps.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V32 bis for 14,400 bps.</a:t>
            </a:r>
          </a:p>
        </p:txBody>
      </p:sp>
      <p:pic>
        <p:nvPicPr>
          <p:cNvPr id="37892" name="Picture 4" descr="2-26">
            <a:extLst>
              <a:ext uri="{FF2B5EF4-FFF2-40B4-BE49-F238E27FC236}">
                <a16:creationId xmlns:a16="http://schemas.microsoft.com/office/drawing/2014/main" id="{D6034F51-93CF-CED7-AEDB-6B5D20B45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1570038"/>
            <a:ext cx="746125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A5827EBC-C15B-4631-2EBE-83D42D48A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9176" y="4775201"/>
            <a:ext cx="474663" cy="411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400">
                <a:latin typeface="Times New Roman" panose="02020603050405020304" pitchFamily="18" charset="0"/>
              </a:rPr>
              <a:t>(a)</a:t>
            </a:r>
          </a:p>
        </p:txBody>
      </p:sp>
      <p:sp>
        <p:nvSpPr>
          <p:cNvPr id="37894" name="Rectangle 6">
            <a:extLst>
              <a:ext uri="{FF2B5EF4-FFF2-40B4-BE49-F238E27FC236}">
                <a16:creationId xmlns:a16="http://schemas.microsoft.com/office/drawing/2014/main" id="{233D2EA2-099C-E6DE-AB69-B5F4877B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8613" y="4752975"/>
            <a:ext cx="552450" cy="476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400">
                <a:latin typeface="Times New Roman" panose="02020603050405020304" pitchFamily="18" charset="0"/>
              </a:rPr>
              <a:t>(b)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53172-489A-01FB-3092-5308C708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15B40-7266-4A6B-99F6-D770197D94DE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ED5C2-73B1-2D23-4ED0-EE73F15C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41C608A1-E9E8-BB0B-D9C9-23587F1924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Digital Subscriber Lines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86DC0D8-1AA3-300E-E347-1FC1B2C2C3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Bandwidth versus distanced over category 3 UTP for DSL.</a:t>
            </a:r>
          </a:p>
        </p:txBody>
      </p:sp>
      <p:pic>
        <p:nvPicPr>
          <p:cNvPr id="38916" name="Picture 4" descr="2-27">
            <a:extLst>
              <a:ext uri="{FF2B5EF4-FFF2-40B4-BE49-F238E27FC236}">
                <a16:creationId xmlns:a16="http://schemas.microsoft.com/office/drawing/2014/main" id="{C5D48500-ED0B-7869-1B78-A93963CA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8" y="1544639"/>
            <a:ext cx="8032750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705F2E-E897-FF7B-705D-E3677781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AA1A-DD77-4155-A504-E42142FCACA9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590A4-10AF-1621-BAE3-A5C2FBF4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40FAA47-A0A5-5587-652F-02E6910E64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Digital Subscriber Lines (2)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BD7D71F-0FB8-CC23-36C8-4536AEC3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Operation of ADSL using discrete multitone modulation.</a:t>
            </a:r>
          </a:p>
        </p:txBody>
      </p:sp>
      <p:pic>
        <p:nvPicPr>
          <p:cNvPr id="39940" name="Picture 4" descr="2-28">
            <a:extLst>
              <a:ext uri="{FF2B5EF4-FFF2-40B4-BE49-F238E27FC236}">
                <a16:creationId xmlns:a16="http://schemas.microsoft.com/office/drawing/2014/main" id="{E91B55E3-54A4-BD18-D240-CECFB524B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2122489"/>
            <a:ext cx="79057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194EEE-7A25-88C9-B757-FC17F035C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E7E9-FBEA-4D70-B841-80010BF0063D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8265E-AAEF-B2E5-3E5E-387A691AC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2EEA1C8-E4D6-35CF-1F43-7AE597C797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Digital Subscriber Lines (3)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888331CB-8062-55D6-5752-3EA443FF3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 typical ADSL equipment configuration.</a:t>
            </a:r>
          </a:p>
        </p:txBody>
      </p:sp>
      <p:pic>
        <p:nvPicPr>
          <p:cNvPr id="40964" name="Picture 4" descr="2-29">
            <a:extLst>
              <a:ext uri="{FF2B5EF4-FFF2-40B4-BE49-F238E27FC236}">
                <a16:creationId xmlns:a16="http://schemas.microsoft.com/office/drawing/2014/main" id="{B2EC4ADD-5FC1-690C-8103-997D39E35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9" y="1906589"/>
            <a:ext cx="7508875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16A08-E948-1016-1C9F-14BCA97B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9359D-4E31-4B6A-9E44-8D02E47CE5B0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EFE0D-437F-174C-557F-378B2AFE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F350C9D-0D7B-FAF2-E9C5-7C8A49C5C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Wireless Local Loops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61A87ED1-BC01-81F9-F8FA-AF1A733109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5878514"/>
            <a:ext cx="9144000" cy="674687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Architecture of an LMDS system.</a:t>
            </a:r>
          </a:p>
        </p:txBody>
      </p:sp>
      <p:pic>
        <p:nvPicPr>
          <p:cNvPr id="41988" name="Picture 4" descr="2-30">
            <a:extLst>
              <a:ext uri="{FF2B5EF4-FFF2-40B4-BE49-F238E27FC236}">
                <a16:creationId xmlns:a16="http://schemas.microsoft.com/office/drawing/2014/main" id="{C598537B-4B12-02FC-5110-914F1092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8"/>
          <a:stretch>
            <a:fillRect/>
          </a:stretch>
        </p:blipFill>
        <p:spPr bwMode="auto">
          <a:xfrm>
            <a:off x="1947863" y="1081088"/>
            <a:ext cx="7948612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9FF62-F563-8CE8-7143-7F118E60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24CD-0C88-4A62-8F73-F4F0A7A586E8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7CB52-BDF4-2D5F-EC7A-CC79B39D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ADA140F1-DF46-63AE-E561-754F637E4F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Frequency Division Multiplexing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ACE9578-DE29-3FE2-FA8D-370C91E2C1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65500" y="5307013"/>
            <a:ext cx="7302500" cy="16637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The original bandwidths.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The bandwidths raised in frequency.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The multiplexed channel.</a:t>
            </a:r>
          </a:p>
        </p:txBody>
      </p:sp>
      <p:pic>
        <p:nvPicPr>
          <p:cNvPr id="43012" name="Picture 4" descr="2-31">
            <a:extLst>
              <a:ext uri="{FF2B5EF4-FFF2-40B4-BE49-F238E27FC236}">
                <a16:creationId xmlns:a16="http://schemas.microsoft.com/office/drawing/2014/main" id="{D1D93AE0-71DC-7309-E024-EF7A839E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38" y="1468439"/>
            <a:ext cx="6007100" cy="362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E44E0-0177-DA00-A132-4AF42B8D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AB7-B9BC-46F9-B95D-3D4C6E9D1A79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ED0F8-A00A-3D09-6AFC-998E8A1B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DEAFC1E-0E98-AC47-3022-2B3635D882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Bandwidth-Limited Signals (2)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D1C7D1C-8267-2119-5286-B2AD3B05A0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62164" y="5715000"/>
            <a:ext cx="7781925" cy="8382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(d) – (e)</a:t>
            </a:r>
            <a:r>
              <a:rPr lang="en-US" altLang="en-US"/>
              <a:t> Successive approximations to the original signal.</a:t>
            </a:r>
          </a:p>
        </p:txBody>
      </p:sp>
      <p:pic>
        <p:nvPicPr>
          <p:cNvPr id="7172" name="Picture 4" descr="2-01">
            <a:extLst>
              <a:ext uri="{FF2B5EF4-FFF2-40B4-BE49-F238E27FC236}">
                <a16:creationId xmlns:a16="http://schemas.microsoft.com/office/drawing/2014/main" id="{3D9A8FCD-7E08-F824-595A-46BC44943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54"/>
          <a:stretch>
            <a:fillRect/>
          </a:stretch>
        </p:blipFill>
        <p:spPr bwMode="auto">
          <a:xfrm>
            <a:off x="3148013" y="1454151"/>
            <a:ext cx="6005512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3ECC3-BF01-C3B8-C70E-47261B6C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724B-FAF3-428C-8276-9FB450CAC057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A86CF-E7A1-00F7-714E-3F2FEDFD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E857057-7A4A-C5AE-818B-5B6537EF4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Wavelength Division Multiplexing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06FD01F-A6B7-064B-8EE9-55620A83F8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Wavelength division multiplexing.</a:t>
            </a:r>
          </a:p>
        </p:txBody>
      </p:sp>
      <p:pic>
        <p:nvPicPr>
          <p:cNvPr id="44036" name="Picture 4" descr="2-32">
            <a:extLst>
              <a:ext uri="{FF2B5EF4-FFF2-40B4-BE49-F238E27FC236}">
                <a16:creationId xmlns:a16="http://schemas.microsoft.com/office/drawing/2014/main" id="{3559DC56-63B5-3DAA-C09F-156FB8B8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6" y="2038351"/>
            <a:ext cx="7599363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DC0B80-8799-6950-8F48-1F53F949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235B-3CFF-48BB-A37D-6D1167C3A21A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3C1E8-1BFD-BE50-86A5-C5477D5D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CA405F25-3286-B83B-82A7-49E687478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Time Division Multiplexing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9CFB3E7-508C-9237-B7E6-3F8FFAE109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5916614"/>
            <a:ext cx="9144000" cy="636587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The T1 carrier (1.544 Mbps).</a:t>
            </a:r>
          </a:p>
        </p:txBody>
      </p:sp>
      <p:pic>
        <p:nvPicPr>
          <p:cNvPr id="45060" name="Picture 5" descr="2-33">
            <a:extLst>
              <a:ext uri="{FF2B5EF4-FFF2-40B4-BE49-F238E27FC236}">
                <a16:creationId xmlns:a16="http://schemas.microsoft.com/office/drawing/2014/main" id="{9FE330BB-C949-6F90-BD26-87F5CF37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1852614"/>
            <a:ext cx="7620000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76279-3854-84BB-9B3D-EC92B011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DF2D-36C9-4460-82F6-54ACFAE16920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84E06-8A93-182D-56E4-F5D10788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318EB29-D231-1949-5F00-35E88E3D2D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Time Division Multiplexing (2)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CBADDE3-FBC9-32BD-D126-01B22E548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Delta modulation.</a:t>
            </a:r>
          </a:p>
        </p:txBody>
      </p:sp>
      <p:pic>
        <p:nvPicPr>
          <p:cNvPr id="46084" name="Picture 4" descr="2-34">
            <a:extLst>
              <a:ext uri="{FF2B5EF4-FFF2-40B4-BE49-F238E27FC236}">
                <a16:creationId xmlns:a16="http://schemas.microsoft.com/office/drawing/2014/main" id="{26394AAD-CCC1-D322-FCA0-0155D699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4" y="1876426"/>
            <a:ext cx="7793037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6FD91-512B-3EC9-4D66-718AFCC6A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1AB05-EE51-4C2F-9504-5A9F27AE544A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ACB1B-B141-41D3-8522-EDCD64F1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74B55F9-6339-4B8A-0B8A-B0169A51E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Time Division Multiplexing (3)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E90F24A-4250-A15E-4AB9-ECF1CF7793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Multiplexing T1 streams into higher carriers.</a:t>
            </a:r>
          </a:p>
        </p:txBody>
      </p:sp>
      <p:pic>
        <p:nvPicPr>
          <p:cNvPr id="47108" name="Picture 4" descr="2-35">
            <a:extLst>
              <a:ext uri="{FF2B5EF4-FFF2-40B4-BE49-F238E27FC236}">
                <a16:creationId xmlns:a16="http://schemas.microsoft.com/office/drawing/2014/main" id="{2DEF6236-88FA-5267-83B5-831670280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2100264"/>
            <a:ext cx="8255000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BCA10-8719-4B14-114B-34170F52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B10C0-27E8-44BA-9CCC-5CDC471D112B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73373-924E-E317-92ED-67903C7D2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707E48F2-400A-8F89-2BA3-053955B4D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Time Division Multiplexing (4)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14C59B8-902C-0E8F-80CA-933A128CD8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Two back-to-back SONET frames.</a:t>
            </a:r>
          </a:p>
        </p:txBody>
      </p:sp>
      <p:pic>
        <p:nvPicPr>
          <p:cNvPr id="48132" name="Picture 4" descr="2-36">
            <a:extLst>
              <a:ext uri="{FF2B5EF4-FFF2-40B4-BE49-F238E27FC236}">
                <a16:creationId xmlns:a16="http://schemas.microsoft.com/office/drawing/2014/main" id="{72A55144-C57E-8CEA-9923-72BBD06AE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6" y="1274764"/>
            <a:ext cx="8194675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74EB2-E7DF-556F-48DA-7C30DAE0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376B-9FA7-4C6B-8BE4-332816CEC62C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0F17A-79BB-C265-9267-A1D0ABEE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6800CCC0-0C82-4382-0FED-45409DA62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Time Division Multiplexing (5)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B01CC7C3-1B20-0AF9-0297-CC973EDCF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SONET and SDH multiplex rates.</a:t>
            </a:r>
          </a:p>
        </p:txBody>
      </p:sp>
      <p:pic>
        <p:nvPicPr>
          <p:cNvPr id="49156" name="Picture 4" descr="2-37">
            <a:extLst>
              <a:ext uri="{FF2B5EF4-FFF2-40B4-BE49-F238E27FC236}">
                <a16:creationId xmlns:a16="http://schemas.microsoft.com/office/drawing/2014/main" id="{91717903-8B53-268C-9789-C55A64C1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43088"/>
            <a:ext cx="6902450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10AFF-4B5D-A29F-1930-E69ED024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A40F-FB92-40BA-A4A3-004E1ACED5D7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DDAFF-2AE5-8BCF-84A7-9EED99C4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70303F6-F503-8351-EFC1-38F0B1E069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Circuit Switching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D3A26BC-65EF-F3EC-7A29-A830808DF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16364" y="5576888"/>
            <a:ext cx="6751637" cy="976312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Circuit switching.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Packet switching.</a:t>
            </a:r>
          </a:p>
        </p:txBody>
      </p:sp>
      <p:pic>
        <p:nvPicPr>
          <p:cNvPr id="50180" name="Picture 4" descr="2-38">
            <a:extLst>
              <a:ext uri="{FF2B5EF4-FFF2-40B4-BE49-F238E27FC236}">
                <a16:creationId xmlns:a16="http://schemas.microsoft.com/office/drawing/2014/main" id="{E3DE871E-A80F-59B7-4CBE-BC6902A0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9" y="1238251"/>
            <a:ext cx="6981825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DBBC34-7C37-C2E9-90AC-A14DF1DA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4525A-7EA9-4F5F-B48C-049C838254B0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4B219-2860-C13C-A929-35E7CE35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16CE43D-5EBD-E280-70DC-7F74F363D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Message Switching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713F644-BFCD-ABDF-1720-1B5D40F55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82763" y="6245226"/>
            <a:ext cx="8724900" cy="61277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Circuit switching   </a:t>
            </a: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Message switching   </a:t>
            </a:r>
            <a:r>
              <a:rPr lang="en-US" altLang="en-US">
                <a:solidFill>
                  <a:schemeClr val="accent2"/>
                </a:solidFill>
              </a:rPr>
              <a:t>(c) </a:t>
            </a:r>
            <a:r>
              <a:rPr lang="en-US" altLang="en-US"/>
              <a:t>Packet switching</a:t>
            </a:r>
          </a:p>
        </p:txBody>
      </p:sp>
      <p:pic>
        <p:nvPicPr>
          <p:cNvPr id="51204" name="Picture 4" descr="2-39">
            <a:extLst>
              <a:ext uri="{FF2B5EF4-FFF2-40B4-BE49-F238E27FC236}">
                <a16:creationId xmlns:a16="http://schemas.microsoft.com/office/drawing/2014/main" id="{47F4EED7-DE51-8283-ACCF-E0EF08F2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8" y="1090613"/>
            <a:ext cx="5892800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F31CC-8125-2AE1-E20B-24674821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2696-D85D-4228-BDFF-55D9754B63DC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F119BF-F7C1-F157-E29C-5317568F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72AB500-2DF1-76DD-47CF-8798369BC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Packet Switching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6527E0B-AB49-9C42-F32C-5D20C5D295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0" y="6019800"/>
            <a:ext cx="9144000" cy="838200"/>
          </a:xfrm>
        </p:spPr>
        <p:txBody>
          <a:bodyPr>
            <a:normAutofit lnSpcReduction="10000"/>
          </a:bodyPr>
          <a:lstStyle/>
          <a:p>
            <a:pPr algn="ctr" eaLnBrk="1" hangingPunct="1">
              <a:buFontTx/>
              <a:buNone/>
            </a:pPr>
            <a:r>
              <a:rPr lang="en-US" altLang="en-US"/>
              <a:t>A comparison of circuit switched and packet-switched networks.</a:t>
            </a:r>
          </a:p>
        </p:txBody>
      </p:sp>
      <p:pic>
        <p:nvPicPr>
          <p:cNvPr id="52228" name="Picture 4" descr="2-40">
            <a:extLst>
              <a:ext uri="{FF2B5EF4-FFF2-40B4-BE49-F238E27FC236}">
                <a16:creationId xmlns:a16="http://schemas.microsoft.com/office/drawing/2014/main" id="{8AC7D1F0-38BA-A51F-946D-8D7A0CBA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4" y="1452563"/>
            <a:ext cx="7653337" cy="389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75879-6731-E780-C9C1-3B2767A6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D73CC-9E8A-48B0-8EC3-68DA969827B5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20B8E-B0C6-50D8-B7FF-A7F042A7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016583C6-663E-4D0C-07B0-1E8EEB7FE4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Mobile Telephone System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DE0D21A-6D9A-A4D4-F4DA-93672C9AD4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63813" y="1493838"/>
            <a:ext cx="7929562" cy="507206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200"/>
              <a:t>First-Generation Mobile Phones: </a:t>
            </a:r>
            <a:br>
              <a:rPr lang="en-US" altLang="en-US" sz="3200"/>
            </a:br>
            <a:r>
              <a:rPr lang="en-US" altLang="en-US" sz="3200"/>
              <a:t>Analog Voice</a:t>
            </a:r>
          </a:p>
          <a:p>
            <a:pPr eaLnBrk="1" hangingPunct="1">
              <a:buFontTx/>
              <a:buChar char="•"/>
            </a:pPr>
            <a:endParaRPr lang="en-US" altLang="en-US" sz="3200"/>
          </a:p>
          <a:p>
            <a:pPr eaLnBrk="1" hangingPunct="1">
              <a:buFontTx/>
              <a:buChar char="•"/>
            </a:pPr>
            <a:r>
              <a:rPr lang="en-US" altLang="en-US" sz="3200"/>
              <a:t>Second-Generation Mobile Phones: </a:t>
            </a:r>
            <a:br>
              <a:rPr lang="en-US" altLang="en-US" sz="3200"/>
            </a:br>
            <a:r>
              <a:rPr lang="en-US" altLang="en-US" sz="3200"/>
              <a:t>Digital Voice</a:t>
            </a:r>
          </a:p>
          <a:p>
            <a:pPr eaLnBrk="1" hangingPunct="1">
              <a:buFontTx/>
              <a:buChar char="•"/>
            </a:pPr>
            <a:endParaRPr lang="en-US" altLang="en-US" sz="3200"/>
          </a:p>
          <a:p>
            <a:pPr eaLnBrk="1" hangingPunct="1">
              <a:buFontTx/>
              <a:buChar char="•"/>
            </a:pPr>
            <a:r>
              <a:rPr lang="en-US" altLang="en-US" sz="3200"/>
              <a:t>Third-Generation Mobile Phones:</a:t>
            </a:r>
            <a:br>
              <a:rPr lang="en-US" altLang="en-US" sz="3200"/>
            </a:br>
            <a:r>
              <a:rPr lang="en-US" altLang="en-US" sz="3200"/>
              <a:t>Digital Voice and Data</a:t>
            </a:r>
          </a:p>
          <a:p>
            <a:pPr eaLnBrk="1" hangingPunct="1">
              <a:buFontTx/>
              <a:buChar char="•"/>
            </a:pPr>
            <a:endParaRPr lang="en-US" altLang="en-US" sz="32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FA115-D2AD-31AA-C5F6-F68F9844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65D11-1DF9-4B97-9592-952019FA4E36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F1222-BE55-1FC2-CA60-58BD7BFE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10A3580-EAF8-481E-C3DB-A17EF9B69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Bandwidth-Limited Signals (3)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9268699-0F3E-FEAB-0ADD-AA3784E273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Relation between data rate and harmonics.</a:t>
            </a:r>
          </a:p>
        </p:txBody>
      </p:sp>
      <p:pic>
        <p:nvPicPr>
          <p:cNvPr id="8196" name="Picture 4" descr="2-2">
            <a:extLst>
              <a:ext uri="{FF2B5EF4-FFF2-40B4-BE49-F238E27FC236}">
                <a16:creationId xmlns:a16="http://schemas.microsoft.com/office/drawing/2014/main" id="{6EA9EB7A-946D-E8B3-15A3-D87BC68B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9" y="1589089"/>
            <a:ext cx="7507287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D0DA4B-D055-DF5D-7789-E0A5D172B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CCE32-58F5-4627-926B-7A7521781EBB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612C9-F6A7-F21A-1B4A-D1C98A7B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F0D233-357A-37B9-9754-4C539E2AB8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Advanced Mobile Phone System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F6E568F-73AC-E417-E8EA-7DE078DF51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51114" y="5578476"/>
            <a:ext cx="8116887" cy="974725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Frequencies are not reused in adjacent cells.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To add more users, smaller cells can be used.</a:t>
            </a:r>
          </a:p>
        </p:txBody>
      </p:sp>
      <p:pic>
        <p:nvPicPr>
          <p:cNvPr id="54276" name="Picture 4" descr="2-41">
            <a:extLst>
              <a:ext uri="{FF2B5EF4-FFF2-40B4-BE49-F238E27FC236}">
                <a16:creationId xmlns:a16="http://schemas.microsoft.com/office/drawing/2014/main" id="{7E25387A-FBBE-FA21-8590-88B3F01A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1" y="1611313"/>
            <a:ext cx="7470775" cy="36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F9454-D2FB-101B-DF7F-C5CB53E3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9083-70DC-43E3-B1E1-7276569CCF9E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BD771-1B8A-FAC3-3C72-F5181F33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E2D0AE48-D5CD-877E-7A86-B6AA3023F3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Channel Categories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1C9A9B78-A0AF-3767-F0CF-CB1D5EB52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98650" y="1317626"/>
            <a:ext cx="8489950" cy="51863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The 832 channels are divided into four categories: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400"/>
              <a:t>Control (base to mobile) to manage the system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endParaRPr lang="en-US" altLang="en-US" sz="2400"/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400"/>
              <a:t>Paging (base to mobile) to alert users to calls for them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endParaRPr lang="en-US" altLang="en-US" sz="2400"/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400"/>
              <a:t>Access (bidirectional) for call setup and channel assignment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endParaRPr lang="en-US" altLang="en-US" sz="2400"/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en-US" sz="2400"/>
              <a:t>Data (bidirectional) for voice, fax, or data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endParaRPr lang="en-US" altLang="en-US" sz="24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1BAEE-93F3-C9DD-D78B-C814C3D12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8162-3055-4378-9F39-D06E67743EFE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4A285-5149-D190-435D-F57ECC10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6FD7CE53-2945-01E2-C28D-6211A95FB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1268413"/>
          </a:xfrm>
        </p:spPr>
        <p:txBody>
          <a:bodyPr/>
          <a:lstStyle/>
          <a:p>
            <a:pPr eaLnBrk="1" hangingPunct="1"/>
            <a:r>
              <a:rPr lang="en-US" altLang="en-US" sz="3600"/>
              <a:t>D-AMPS </a:t>
            </a:r>
            <a:br>
              <a:rPr lang="en-US" altLang="en-US" sz="3600"/>
            </a:br>
            <a:r>
              <a:rPr lang="en-US" altLang="en-US" sz="3600"/>
              <a:t>Digital Advanced Mobile Phone System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85E1DFD-38C0-2973-08D3-5BD6E94E64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89250" y="5807076"/>
            <a:ext cx="7778750" cy="10509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A D-AMPS channel with three users.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A D-AMPS channel with six users.</a:t>
            </a:r>
          </a:p>
        </p:txBody>
      </p:sp>
      <p:pic>
        <p:nvPicPr>
          <p:cNvPr id="56324" name="Picture 4" descr="2-42">
            <a:extLst>
              <a:ext uri="{FF2B5EF4-FFF2-40B4-BE49-F238E27FC236}">
                <a16:creationId xmlns:a16="http://schemas.microsoft.com/office/drawing/2014/main" id="{676D86D6-258A-1509-065F-18BFC300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6" y="1984376"/>
            <a:ext cx="8169275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859AF-E50F-3CF9-D8AC-6F225E75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0C5B-D016-40DB-A63D-30B5C59B134D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D95855-EA0C-210B-9F75-8A4C7A61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3FAD7CB9-7BDB-2DEA-A7E6-32FED69C7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1435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GSM</a:t>
            </a:r>
            <a:br>
              <a:rPr lang="en-US" altLang="en-US" sz="2800"/>
            </a:br>
            <a:r>
              <a:rPr lang="en-US" altLang="en-US" sz="2800"/>
              <a:t>Global System for Mobile Communications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541FF4F-F56B-7717-7B34-F22199560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6551" y="5715000"/>
            <a:ext cx="6702425" cy="838200"/>
          </a:xfrm>
        </p:spPr>
        <p:txBody>
          <a:bodyPr>
            <a:normAutofit lnSpcReduction="10000"/>
          </a:bodyPr>
          <a:lstStyle/>
          <a:p>
            <a:pPr algn="ctr" eaLnBrk="1" hangingPunct="1">
              <a:buFontTx/>
              <a:buNone/>
            </a:pPr>
            <a:r>
              <a:rPr lang="en-US" altLang="en-US"/>
              <a:t>GSM uses 124 frequency channels, each of which uses an eight-slot TDM system</a:t>
            </a:r>
          </a:p>
        </p:txBody>
      </p:sp>
      <p:pic>
        <p:nvPicPr>
          <p:cNvPr id="57348" name="Picture 4" descr="2-43">
            <a:extLst>
              <a:ext uri="{FF2B5EF4-FFF2-40B4-BE49-F238E27FC236}">
                <a16:creationId xmlns:a16="http://schemas.microsoft.com/office/drawing/2014/main" id="{0122C314-151D-B6E8-AB1C-D178E193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663701"/>
            <a:ext cx="8072437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B97A9-AE58-C538-A6F4-EBE35EC5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B4000-C13E-43A1-824C-86E5DEDA82B1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0D32C-9CB7-7328-AB35-3C11A2AF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A08C3E7-F4C4-55CD-033D-347EFC24D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GSM (2)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64DCD74-5B51-74B7-F29D-066EA924E0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 portion of the GSM framing structure.</a:t>
            </a:r>
          </a:p>
        </p:txBody>
      </p:sp>
      <p:pic>
        <p:nvPicPr>
          <p:cNvPr id="58372" name="Picture 4" descr="2-44">
            <a:extLst>
              <a:ext uri="{FF2B5EF4-FFF2-40B4-BE49-F238E27FC236}">
                <a16:creationId xmlns:a16="http://schemas.microsoft.com/office/drawing/2014/main" id="{9A5D4503-23E3-F096-7628-F442E9C5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25" y="1376363"/>
            <a:ext cx="72532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23F01A-9582-EED7-67C1-8AEE2D5B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06C95-3EB2-4539-BEE1-B6C7BAFDF4BD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705C4-1BFA-D04B-8CFE-AF1183C6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EAD98639-7AED-775F-F0BD-5BB32951C9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CDMA – Code Division Multiple Access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6D2A122-5597-FAE6-375D-17AC4F31F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65426" y="5418138"/>
            <a:ext cx="7377113" cy="143986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Binary chip sequences for four stations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Bipolar chip sequences 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(c)</a:t>
            </a:r>
            <a:r>
              <a:rPr lang="en-US" altLang="en-US"/>
              <a:t> Six examples of transmissions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(d)</a:t>
            </a:r>
            <a:r>
              <a:rPr lang="en-US" altLang="en-US"/>
              <a:t> Recovery of station C’s signal</a:t>
            </a:r>
          </a:p>
        </p:txBody>
      </p:sp>
      <p:pic>
        <p:nvPicPr>
          <p:cNvPr id="59396" name="Picture 7" descr="D:\2-45.jpg">
            <a:extLst>
              <a:ext uri="{FF2B5EF4-FFF2-40B4-BE49-F238E27FC236}">
                <a16:creationId xmlns:a16="http://schemas.microsoft.com/office/drawing/2014/main" id="{7D285841-7FDF-FD92-0AD0-9A6F3262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1185863"/>
            <a:ext cx="44450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6053CE-5C21-5E62-4BAD-B4E5BA9E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2593-C2A2-419B-841A-EAE806E1CCE3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1836D-784E-8D37-A5C3-D407C983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42DB8D5-8E7B-2FD2-0C74-EE2C4842B6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542926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Third-Generation Mobile Phones:</a:t>
            </a:r>
            <a:br>
              <a:rPr lang="en-US" altLang="en-US" sz="2800"/>
            </a:br>
            <a:r>
              <a:rPr lang="en-US" altLang="en-US" sz="2800"/>
              <a:t>Digital Voice and Data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5744A38E-699C-5A50-4BBB-B03FAD4EB2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98650" y="1657350"/>
            <a:ext cx="8769350" cy="48958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Basic services an IMT-2000 network should provide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Char char="•"/>
            </a:pPr>
            <a:r>
              <a:rPr lang="en-US" altLang="en-US" sz="2400"/>
              <a:t>High-quality voice transmission</a:t>
            </a:r>
          </a:p>
          <a:p>
            <a:pPr eaLnBrk="1" hangingPunct="1">
              <a:buFontTx/>
              <a:buChar char="•"/>
            </a:pPr>
            <a:r>
              <a:rPr lang="en-US" altLang="en-US" sz="2400"/>
              <a:t>Messaging (replace e-mail, fax, SMS, chat, etc.)</a:t>
            </a:r>
          </a:p>
          <a:p>
            <a:pPr eaLnBrk="1" hangingPunct="1">
              <a:buFontTx/>
              <a:buChar char="•"/>
            </a:pPr>
            <a:r>
              <a:rPr lang="en-US" altLang="en-US" sz="2400"/>
              <a:t>Multimedia (music, videos, films, TV, etc.)</a:t>
            </a:r>
          </a:p>
          <a:p>
            <a:pPr eaLnBrk="1" hangingPunct="1">
              <a:buFontTx/>
              <a:buChar char="•"/>
            </a:pPr>
            <a:r>
              <a:rPr lang="en-US" altLang="en-US" sz="2400"/>
              <a:t>Internet access (web surfing, w/multimedia.)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180F8-17D5-C03D-119F-96CB8B08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DBEF-EC0B-4A68-B097-9728BCB91B57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E71E9-084A-ED92-A695-9F823570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EBBF40FA-CD5E-55D6-794B-2AEAAD6B65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Cable Television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52583E04-576C-60FD-C9B0-43A5A277C3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89226" y="1743076"/>
            <a:ext cx="7978775" cy="4810125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200"/>
              <a:t>Community Antenna Television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Internet over Cable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Spectrum Allocation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Cable Modems</a:t>
            </a:r>
          </a:p>
          <a:p>
            <a:pPr eaLnBrk="1" hangingPunct="1">
              <a:buFontTx/>
              <a:buChar char="•"/>
            </a:pPr>
            <a:r>
              <a:rPr lang="en-US" altLang="en-US" sz="3200"/>
              <a:t>ADSL versus Cable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78CAA8-3B8D-2073-6389-1DA07B443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A53B0-08FD-457A-A4BA-883565C7931E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769B71-24E7-C6C3-940F-430D14E4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AFBDE0DE-374E-AC55-61C5-A5517F9BBD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Community Antenna Television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B0237521-9525-6116-1D93-C5D39AEA24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An early cable television system.</a:t>
            </a:r>
          </a:p>
        </p:txBody>
      </p:sp>
      <p:pic>
        <p:nvPicPr>
          <p:cNvPr id="62468" name="Picture 4" descr="2-46">
            <a:extLst>
              <a:ext uri="{FF2B5EF4-FFF2-40B4-BE49-F238E27FC236}">
                <a16:creationId xmlns:a16="http://schemas.microsoft.com/office/drawing/2014/main" id="{746BB0F6-818A-47DC-24EB-6B3CC004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6" y="2212976"/>
            <a:ext cx="84423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0D892-A0B2-7F3A-6AF3-96D21F0ED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24890-644F-4631-89B7-D415FB46579D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756EE-5F6C-D600-5FC3-59310B63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BAB93DD6-5154-1FDA-4A86-8F66ADB2A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Internet over Cable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1009896-965A-456D-0F99-88DC478D63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41788" y="5715000"/>
            <a:ext cx="6526212" cy="83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Cable television</a:t>
            </a:r>
          </a:p>
        </p:txBody>
      </p:sp>
      <p:pic>
        <p:nvPicPr>
          <p:cNvPr id="63492" name="Picture 4" descr="2-47">
            <a:extLst>
              <a:ext uri="{FF2B5EF4-FFF2-40B4-BE49-F238E27FC236}">
                <a16:creationId xmlns:a16="http://schemas.microsoft.com/office/drawing/2014/main" id="{730EE5FB-D600-A17F-A316-A416F80D3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02"/>
          <a:stretch>
            <a:fillRect/>
          </a:stretch>
        </p:blipFill>
        <p:spPr bwMode="auto">
          <a:xfrm>
            <a:off x="2617788" y="1236664"/>
            <a:ext cx="7473950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12807B-91FD-C2F7-76AC-AB1700B4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E1F4-7F36-4A50-93BB-E333FF8DA68A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34A73E-DCA9-D11A-758B-9D2E48AA6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10E7F90-4977-5C33-87DF-8CAF57192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Guided Transmission Data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7CC60AE-E2ED-0526-A305-F77732D393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29014" y="1944688"/>
            <a:ext cx="7138987" cy="46085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3600"/>
              <a:t>Magnetic Media</a:t>
            </a:r>
          </a:p>
          <a:p>
            <a:pPr eaLnBrk="1" hangingPunct="1">
              <a:buFontTx/>
              <a:buChar char="•"/>
            </a:pPr>
            <a:r>
              <a:rPr lang="en-US" altLang="en-US" sz="3600"/>
              <a:t>Twisted Pair</a:t>
            </a:r>
          </a:p>
          <a:p>
            <a:pPr eaLnBrk="1" hangingPunct="1">
              <a:buFontTx/>
              <a:buChar char="•"/>
            </a:pPr>
            <a:r>
              <a:rPr lang="en-US" altLang="en-US" sz="3600"/>
              <a:t>Coaxial Cable</a:t>
            </a:r>
          </a:p>
          <a:p>
            <a:pPr eaLnBrk="1" hangingPunct="1">
              <a:buFontTx/>
              <a:buChar char="•"/>
            </a:pPr>
            <a:r>
              <a:rPr lang="en-US" altLang="en-US" sz="3600"/>
              <a:t>Fiber Optics</a:t>
            </a:r>
          </a:p>
          <a:p>
            <a:pPr eaLnBrk="1" hangingPunct="1">
              <a:buFontTx/>
              <a:buChar char="•"/>
            </a:pPr>
            <a:endParaRPr lang="en-US" altLang="en-US" sz="36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FD053-C51C-9426-D755-951135D0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D24E7-8EA1-4BFF-9A2C-7F9BF369D048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7EC53-BDFE-F710-764F-4413BAEB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D99E33F-B23D-A88E-B032-535E5FFB2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Internet over Cable (2)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50EE78A3-FFAF-8627-E5D8-7C871535E1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16314" y="5740400"/>
            <a:ext cx="7151687" cy="812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The fixed telephone system.</a:t>
            </a:r>
          </a:p>
        </p:txBody>
      </p:sp>
      <p:pic>
        <p:nvPicPr>
          <p:cNvPr id="64516" name="Picture 4" descr="2-47">
            <a:extLst>
              <a:ext uri="{FF2B5EF4-FFF2-40B4-BE49-F238E27FC236}">
                <a16:creationId xmlns:a16="http://schemas.microsoft.com/office/drawing/2014/main" id="{630A7F50-3011-A9F5-C5FE-3AFA2B81D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3" b="-2821"/>
          <a:stretch>
            <a:fillRect/>
          </a:stretch>
        </p:blipFill>
        <p:spPr bwMode="auto">
          <a:xfrm>
            <a:off x="2454275" y="1311276"/>
            <a:ext cx="747395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3F92F-FBDF-1DB2-B4A9-9D94F09DA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6A8DE-0508-4B45-8AD9-5AF67AF5EEE5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B68DEF-4A9F-E37C-AB28-D28E73E8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DCC9DF3D-E3AC-AB09-195C-EC47C58C0C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Spectrum Allocation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8AE2A0D-593C-14FD-EBA3-99238C1F59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52751" y="5715000"/>
            <a:ext cx="6626225" cy="838200"/>
          </a:xfrm>
        </p:spPr>
        <p:txBody>
          <a:bodyPr>
            <a:normAutofit lnSpcReduction="10000"/>
          </a:bodyPr>
          <a:lstStyle/>
          <a:p>
            <a:pPr algn="ctr" eaLnBrk="1" hangingPunct="1">
              <a:buFontTx/>
              <a:buNone/>
            </a:pPr>
            <a:r>
              <a:rPr lang="en-US" altLang="en-US"/>
              <a:t>Frequency allocation in a typical cable TV system used for Internet access</a:t>
            </a:r>
          </a:p>
        </p:txBody>
      </p:sp>
      <p:pic>
        <p:nvPicPr>
          <p:cNvPr id="65540" name="Picture 4" descr="2-48">
            <a:extLst>
              <a:ext uri="{FF2B5EF4-FFF2-40B4-BE49-F238E27FC236}">
                <a16:creationId xmlns:a16="http://schemas.microsoft.com/office/drawing/2014/main" id="{D6A06266-DB29-0983-8EEF-6D7EF8F3B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1" y="2154239"/>
            <a:ext cx="8220075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BA85D-2D61-59C1-8901-DF82E021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01561-99EE-42D2-9967-9D642F50281C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D235E-4630-CB63-ACD2-202148DE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7A73BDF-3DAA-C385-F9F1-580ABCC8A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Cable Modems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0D4BB85-0BB3-C3DF-004A-905574A2AE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27338" y="5715000"/>
            <a:ext cx="6450012" cy="838200"/>
          </a:xfrm>
        </p:spPr>
        <p:txBody>
          <a:bodyPr>
            <a:normAutofit lnSpcReduction="10000"/>
          </a:bodyPr>
          <a:lstStyle/>
          <a:p>
            <a:pPr algn="ctr" eaLnBrk="1" hangingPunct="1">
              <a:buFontTx/>
              <a:buNone/>
            </a:pPr>
            <a:r>
              <a:rPr lang="en-US" altLang="en-US"/>
              <a:t>Typical details of the upstream and downstream channels in North America.</a:t>
            </a:r>
          </a:p>
        </p:txBody>
      </p:sp>
      <p:pic>
        <p:nvPicPr>
          <p:cNvPr id="66564" name="Picture 4" descr="2-49">
            <a:extLst>
              <a:ext uri="{FF2B5EF4-FFF2-40B4-BE49-F238E27FC236}">
                <a16:creationId xmlns:a16="http://schemas.microsoft.com/office/drawing/2014/main" id="{2518A7A1-64D9-8601-4FE6-FF674D59F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64" y="1997075"/>
            <a:ext cx="8308975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9330F-3DF7-A68A-52B5-64433CF9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45D88-DB3C-4871-8972-1547E3920BB4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9847C9-C7BF-E545-30D7-07D82249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9C92E30-D9BC-60EA-0D7B-0D0CFC788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Twisted Pair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25BAE2CE-592F-9E63-E76F-A151985D8A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40238" y="5207000"/>
            <a:ext cx="6227762" cy="838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Category 3 UTP.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Category 5 UTP.</a:t>
            </a:r>
          </a:p>
        </p:txBody>
      </p:sp>
      <p:pic>
        <p:nvPicPr>
          <p:cNvPr id="10244" name="Picture 4" descr="2-03">
            <a:extLst>
              <a:ext uri="{FF2B5EF4-FFF2-40B4-BE49-F238E27FC236}">
                <a16:creationId xmlns:a16="http://schemas.microsoft.com/office/drawing/2014/main" id="{535AE2B7-43D2-B33E-2771-56FBA683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16" b="-5675"/>
          <a:stretch>
            <a:fillRect/>
          </a:stretch>
        </p:blipFill>
        <p:spPr bwMode="auto">
          <a:xfrm>
            <a:off x="3335338" y="1722438"/>
            <a:ext cx="572770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2-03">
            <a:extLst>
              <a:ext uri="{FF2B5EF4-FFF2-40B4-BE49-F238E27FC236}">
                <a16:creationId xmlns:a16="http://schemas.microsoft.com/office/drawing/2014/main" id="{65EFC1CA-4AEC-F934-0F3F-A38AC4271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5" t="-9732"/>
          <a:stretch>
            <a:fillRect/>
          </a:stretch>
        </p:blipFill>
        <p:spPr bwMode="auto">
          <a:xfrm>
            <a:off x="3330575" y="3444875"/>
            <a:ext cx="5740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FF707-EBA6-2E1C-B909-790BB389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9C51-8D02-4EC0-8B9A-79AE52CCF35F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725287-C720-7293-BA81-D0E55CC6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432FA02-26AA-7286-AFAB-A972F38D6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Coaxial Cable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E2D99338-719F-2B76-CD95-4EE0714E8A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/>
              <a:t>A coaxial cable.</a:t>
            </a:r>
          </a:p>
        </p:txBody>
      </p:sp>
      <p:pic>
        <p:nvPicPr>
          <p:cNvPr id="11268" name="Picture 4" descr="2-04">
            <a:extLst>
              <a:ext uri="{FF2B5EF4-FFF2-40B4-BE49-F238E27FC236}">
                <a16:creationId xmlns:a16="http://schemas.microsoft.com/office/drawing/2014/main" id="{8637906C-1FD7-D60C-AA17-FBCDC31B5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2332038"/>
            <a:ext cx="7112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056DD8-CD05-1E62-0874-D740EBCD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2B043-8BD2-4960-BBDE-F41050DB528C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08833-5ACC-7381-C9F5-A2DA0891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11B02DD-46B8-EC1A-F1A7-B7BA320E6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Fiber Optics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C23B68B-854B-2772-C8D0-A87776C96F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12950" y="5140326"/>
            <a:ext cx="8655050" cy="14128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(a)</a:t>
            </a:r>
            <a:r>
              <a:rPr lang="en-US" altLang="en-US"/>
              <a:t> Three examples of a light ray from inside a silica fiber impinging on the air/silica boundary at different angles.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(b)</a:t>
            </a:r>
            <a:r>
              <a:rPr lang="en-US" altLang="en-US"/>
              <a:t> Light trapped by total internal reflection.</a:t>
            </a:r>
          </a:p>
        </p:txBody>
      </p:sp>
      <p:pic>
        <p:nvPicPr>
          <p:cNvPr id="12292" name="Picture 4" descr="2-05">
            <a:extLst>
              <a:ext uri="{FF2B5EF4-FFF2-40B4-BE49-F238E27FC236}">
                <a16:creationId xmlns:a16="http://schemas.microsoft.com/office/drawing/2014/main" id="{FFEDEF20-DE0F-40DB-8306-474D09BA6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889125"/>
            <a:ext cx="8085138" cy="235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7440F9-D39A-AEEF-4AD3-C8E8EC81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4817-BF5C-4A71-AD79-FF4629F98083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0AF9E-80EB-B5B0-C0A4-460BE7DB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38A2F-15AB-47BA-AB6A-6AC468B199D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1378</Words>
  <Application>Microsoft Office PowerPoint</Application>
  <PresentationFormat>Widescreen</PresentationFormat>
  <Paragraphs>318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The Theoretical Basic for Data Communication</vt:lpstr>
      <vt:lpstr>Bandwidth-Limited Signals</vt:lpstr>
      <vt:lpstr>Bandwidth-Limited Signals (2)</vt:lpstr>
      <vt:lpstr>Bandwidth-Limited Signals (3)</vt:lpstr>
      <vt:lpstr>Guided Transmission Data</vt:lpstr>
      <vt:lpstr>Twisted Pair</vt:lpstr>
      <vt:lpstr>Coaxial Cable</vt:lpstr>
      <vt:lpstr>Fiber Optics</vt:lpstr>
      <vt:lpstr>Transmission of Light through Fiber</vt:lpstr>
      <vt:lpstr>Fiber Cables</vt:lpstr>
      <vt:lpstr>Fiber Cables (2)</vt:lpstr>
      <vt:lpstr>Fiber Optic Networks</vt:lpstr>
      <vt:lpstr>Fiber Optic Networks (2)</vt:lpstr>
      <vt:lpstr>Wireless Transmission</vt:lpstr>
      <vt:lpstr>The Electromagnetic Spectrum</vt:lpstr>
      <vt:lpstr>Radio Transmission</vt:lpstr>
      <vt:lpstr>Politics of the Electromagnetic Spectrum</vt:lpstr>
      <vt:lpstr>Lightwave Transmission</vt:lpstr>
      <vt:lpstr>Communication Satellites</vt:lpstr>
      <vt:lpstr>Communication Satellites</vt:lpstr>
      <vt:lpstr>Communication Satellites (2)</vt:lpstr>
      <vt:lpstr>Communication Satellites (3)</vt:lpstr>
      <vt:lpstr>Low-Earth Orbit Satellites Iridium</vt:lpstr>
      <vt:lpstr>Globalstar</vt:lpstr>
      <vt:lpstr>Public Switched Telephone System</vt:lpstr>
      <vt:lpstr>Structure of the Telephone System</vt:lpstr>
      <vt:lpstr>Structure of the Telephone System (2)</vt:lpstr>
      <vt:lpstr>Major Components of the Telephone System</vt:lpstr>
      <vt:lpstr>The Politics of Telephones</vt:lpstr>
      <vt:lpstr>The Local Loop: Modems, ADSL, and Wireless</vt:lpstr>
      <vt:lpstr>Modems</vt:lpstr>
      <vt:lpstr>Modems (2)</vt:lpstr>
      <vt:lpstr>Modems (3)</vt:lpstr>
      <vt:lpstr>Digital Subscriber Lines</vt:lpstr>
      <vt:lpstr>Digital Subscriber Lines (2)</vt:lpstr>
      <vt:lpstr>Digital Subscriber Lines (3)</vt:lpstr>
      <vt:lpstr>Wireless Local Loops</vt:lpstr>
      <vt:lpstr>Frequency Division Multiplexing</vt:lpstr>
      <vt:lpstr>Wavelength Division Multiplexing</vt:lpstr>
      <vt:lpstr>Time Division Multiplexing</vt:lpstr>
      <vt:lpstr>Time Division Multiplexing (2)</vt:lpstr>
      <vt:lpstr>Time Division Multiplexing (3)</vt:lpstr>
      <vt:lpstr>Time Division Multiplexing (4)</vt:lpstr>
      <vt:lpstr>Time Division Multiplexing (5)</vt:lpstr>
      <vt:lpstr>Circuit Switching</vt:lpstr>
      <vt:lpstr>Message Switching</vt:lpstr>
      <vt:lpstr>Packet Switching</vt:lpstr>
      <vt:lpstr>The Mobile Telephone System</vt:lpstr>
      <vt:lpstr>Advanced Mobile Phone System</vt:lpstr>
      <vt:lpstr>Channel Categories</vt:lpstr>
      <vt:lpstr>D-AMPS  Digital Advanced Mobile Phone System</vt:lpstr>
      <vt:lpstr>GSM Global System for Mobile Communications</vt:lpstr>
      <vt:lpstr>GSM (2)</vt:lpstr>
      <vt:lpstr>CDMA – Code Division Multiple Access</vt:lpstr>
      <vt:lpstr>Third-Generation Mobile Phones: Digital Voice and Data</vt:lpstr>
      <vt:lpstr>Cable Television</vt:lpstr>
      <vt:lpstr>Community Antenna Television</vt:lpstr>
      <vt:lpstr>Internet over Cable</vt:lpstr>
      <vt:lpstr>Internet over Cable (2)</vt:lpstr>
      <vt:lpstr>Spectrum Allocation</vt:lpstr>
      <vt:lpstr>Cable Modems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</dc:title>
  <dc:creator>Tony</dc:creator>
  <cp:lastModifiedBy>Tran Thi Minh Khoa</cp:lastModifiedBy>
  <cp:revision>37</cp:revision>
  <dcterms:created xsi:type="dcterms:W3CDTF">2020-03-05T14:14:51Z</dcterms:created>
  <dcterms:modified xsi:type="dcterms:W3CDTF">2022-08-01T03:23:50Z</dcterms:modified>
</cp:coreProperties>
</file>